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3" r:id="rId6"/>
    <p:sldId id="265" r:id="rId7"/>
    <p:sldId id="267" r:id="rId8"/>
    <p:sldId id="268" r:id="rId9"/>
    <p:sldId id="269"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19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pl-PL" smtClean="0"/>
              <a:t>Kliknij, aby edytować styl</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Date Placeholder 14"/>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16" name="Slide Number Placeholder 15"/>
          <p:cNvSpPr>
            <a:spLocks noGrp="1"/>
          </p:cNvSpPr>
          <p:nvPr>
            <p:ph type="sldNum" sz="quarter" idx="11"/>
          </p:nvPr>
        </p:nvSpPr>
        <p:spPr/>
        <p:txBody>
          <a:bodyPr/>
          <a:lstStyle/>
          <a:p>
            <a:fld id="{1D55959A-E28B-4442-BF8D-B807C49BAD15}" type="slidenum">
              <a:rPr lang="pl-PL" smtClean="0"/>
              <a:pPr/>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55959A-E28B-4442-BF8D-B807C49BAD1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55959A-E28B-4442-BF8D-B807C49BAD1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Title 12"/>
          <p:cNvSpPr>
            <a:spLocks noGrp="1"/>
          </p:cNvSpPr>
          <p:nvPr>
            <p:ph type="title"/>
          </p:nvPr>
        </p:nvSpPr>
        <p:spPr/>
        <p:txBody>
          <a:bodyPr/>
          <a:lstStyle/>
          <a:p>
            <a:r>
              <a:rPr lang="pl-PL" smtClean="0"/>
              <a:t>Kliknij, aby edytować styl</a:t>
            </a:r>
            <a:endParaRPr lang="en-US"/>
          </a:p>
        </p:txBody>
      </p:sp>
      <p:sp>
        <p:nvSpPr>
          <p:cNvPr id="14" name="Date Placeholder 13"/>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15" name="Slide Number Placeholder 14"/>
          <p:cNvSpPr>
            <a:spLocks noGrp="1"/>
          </p:cNvSpPr>
          <p:nvPr>
            <p:ph type="sldNum" sz="quarter" idx="11"/>
          </p:nvPr>
        </p:nvSpPr>
        <p:spPr/>
        <p:txBody>
          <a:bodyPr/>
          <a:lstStyle/>
          <a:p>
            <a:fld id="{1D55959A-E28B-4442-BF8D-B807C49BAD15}" type="slidenum">
              <a:rPr lang="pl-PL" smtClean="0"/>
              <a:pPr/>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2" name="Date Placeholder 11"/>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13" name="Slide Number Placeholder 12"/>
          <p:cNvSpPr>
            <a:spLocks noGrp="1"/>
          </p:cNvSpPr>
          <p:nvPr>
            <p:ph type="sldNum" sz="quarter" idx="11"/>
          </p:nvPr>
        </p:nvSpPr>
        <p:spPr/>
        <p:txBody>
          <a:bodyPr/>
          <a:lstStyle/>
          <a:p>
            <a:fld id="{1D55959A-E28B-4442-BF8D-B807C49BAD15}" type="slidenum">
              <a:rPr lang="pl-PL" smtClean="0"/>
              <a:pPr/>
              <a:t>‹#›</a:t>
            </a:fld>
            <a:endParaRPr lang="pl-PL"/>
          </a:p>
        </p:txBody>
      </p:sp>
      <p:sp>
        <p:nvSpPr>
          <p:cNvPr id="14" name="Footer Placeholder 13"/>
          <p:cNvSpPr>
            <a:spLocks noGrp="1"/>
          </p:cNvSpPr>
          <p:nvPr>
            <p:ph type="ftr" sz="quarter" idx="12"/>
          </p:nvPr>
        </p:nvSpPr>
        <p:spPr/>
        <p:txBody>
          <a:bodyPr/>
          <a:lstStyle/>
          <a:p>
            <a:endParaRPr lang="pl-P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l-PL" smtClean="0"/>
              <a:t>Kliknij, aby edytować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9" name="Slide Number Placeholder 8"/>
          <p:cNvSpPr>
            <a:spLocks noGrp="1"/>
          </p:cNvSpPr>
          <p:nvPr>
            <p:ph type="sldNum" sz="quarter" idx="11"/>
          </p:nvPr>
        </p:nvSpPr>
        <p:spPr/>
        <p:txBody>
          <a:bodyPr/>
          <a:lstStyle/>
          <a:p>
            <a:fld id="{1D55959A-E28B-4442-BF8D-B807C49BAD15}" type="slidenum">
              <a:rPr lang="pl-PL" smtClean="0"/>
              <a:pPr/>
              <a:t>‹#›</a:t>
            </a:fld>
            <a:endParaRPr lang="pl-PL"/>
          </a:p>
        </p:txBody>
      </p:sp>
      <p:sp>
        <p:nvSpPr>
          <p:cNvPr id="10" name="Footer Placeholder 9"/>
          <p:cNvSpPr>
            <a:spLocks noGrp="1"/>
          </p:cNvSpPr>
          <p:nvPr>
            <p:ph type="ftr" sz="quarter" idx="12"/>
          </p:nvPr>
        </p:nvSpPr>
        <p:spPr/>
        <p:txBody>
          <a:bodyPr/>
          <a:lstStyle/>
          <a:p>
            <a:endParaRPr lang="pl-PL"/>
          </a:p>
        </p:txBody>
      </p:sp>
      <p:sp>
        <p:nvSpPr>
          <p:cNvPr id="11" name="Title 10"/>
          <p:cNvSpPr>
            <a:spLocks noGrp="1"/>
          </p:cNvSpPr>
          <p:nvPr>
            <p:ph type="title"/>
          </p:nvPr>
        </p:nvSpPr>
        <p:spPr/>
        <p:txBody>
          <a:bodyPr/>
          <a:lstStyle/>
          <a:p>
            <a:r>
              <a:rPr lang="pl-PL" smtClean="0"/>
              <a:t>Kliknij, aby edytować styl</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l-PL" smtClean="0"/>
              <a:t>Kliknij, aby edytować styl</a:t>
            </a:r>
            <a:endParaRPr lang="en-US" dirty="0"/>
          </a:p>
        </p:txBody>
      </p:sp>
      <p:sp>
        <p:nvSpPr>
          <p:cNvPr id="14" name="Date Placeholder 13"/>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15" name="Slide Number Placeholder 14"/>
          <p:cNvSpPr>
            <a:spLocks noGrp="1"/>
          </p:cNvSpPr>
          <p:nvPr>
            <p:ph type="sldNum" sz="quarter" idx="11"/>
          </p:nvPr>
        </p:nvSpPr>
        <p:spPr/>
        <p:txBody>
          <a:bodyPr/>
          <a:lstStyle/>
          <a:p>
            <a:fld id="{1D55959A-E28B-4442-BF8D-B807C49BAD15}" type="slidenum">
              <a:rPr lang="pl-PL" smtClean="0"/>
              <a:pPr/>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a:p>
        </p:txBody>
      </p:sp>
      <p:sp>
        <p:nvSpPr>
          <p:cNvPr id="7" name="Date Placeholder 6"/>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8" name="Slide Number Placeholder 7"/>
          <p:cNvSpPr>
            <a:spLocks noGrp="1"/>
          </p:cNvSpPr>
          <p:nvPr>
            <p:ph type="sldNum" sz="quarter" idx="11"/>
          </p:nvPr>
        </p:nvSpPr>
        <p:spPr/>
        <p:txBody>
          <a:bodyPr/>
          <a:lstStyle/>
          <a:p>
            <a:fld id="{1D55959A-E28B-4442-BF8D-B807C49BAD15}" type="slidenum">
              <a:rPr lang="pl-PL" smtClean="0"/>
              <a:pPr/>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6" name="Slide Number Placeholder 5"/>
          <p:cNvSpPr>
            <a:spLocks noGrp="1"/>
          </p:cNvSpPr>
          <p:nvPr>
            <p:ph type="sldNum" sz="quarter" idx="11"/>
          </p:nvPr>
        </p:nvSpPr>
        <p:spPr/>
        <p:txBody>
          <a:bodyPr/>
          <a:lstStyle/>
          <a:p>
            <a:fld id="{1D55959A-E28B-4442-BF8D-B807C49BAD15}" type="slidenum">
              <a:rPr lang="pl-PL" smtClean="0"/>
              <a:pPr/>
              <a:t>‹#›</a:t>
            </a:fld>
            <a:endParaRPr lang="pl-PL"/>
          </a:p>
        </p:txBody>
      </p:sp>
      <p:sp>
        <p:nvSpPr>
          <p:cNvPr id="7" name="Footer Placeholder 6"/>
          <p:cNvSpPr>
            <a:spLocks noGrp="1"/>
          </p:cNvSpPr>
          <p:nvPr>
            <p:ph type="ftr" sz="quarter" idx="12"/>
          </p:nvPr>
        </p:nvSpPr>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5" name="Date Placeholder 14"/>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16" name="Slide Number Placeholder 15"/>
          <p:cNvSpPr>
            <a:spLocks noGrp="1"/>
          </p:cNvSpPr>
          <p:nvPr>
            <p:ph type="sldNum" sz="quarter" idx="11"/>
          </p:nvPr>
        </p:nvSpPr>
        <p:spPr/>
        <p:txBody>
          <a:bodyPr/>
          <a:lstStyle/>
          <a:p>
            <a:fld id="{1D55959A-E28B-4442-BF8D-B807C49BAD15}" type="slidenum">
              <a:rPr lang="pl-PL" smtClean="0"/>
              <a:pPr/>
              <a:t>‹#›</a:t>
            </a:fld>
            <a:endParaRPr lang="pl-PL"/>
          </a:p>
        </p:txBody>
      </p:sp>
      <p:sp>
        <p:nvSpPr>
          <p:cNvPr id="17" name="Footer Placeholder 16"/>
          <p:cNvSpPr>
            <a:spLocks noGrp="1"/>
          </p:cNvSpPr>
          <p:nvPr>
            <p:ph type="ftr" sz="quarter" idx="12"/>
          </p:nvPr>
        </p:nvSpPr>
        <p:spPr/>
        <p:txBody>
          <a:bodyPr/>
          <a:lstStyle/>
          <a:p>
            <a:endParaRPr lang="pl-PL"/>
          </a:p>
        </p:txBody>
      </p:sp>
      <p:sp>
        <p:nvSpPr>
          <p:cNvPr id="18" name="Title 17"/>
          <p:cNvSpPr>
            <a:spLocks noGrp="1"/>
          </p:cNvSpPr>
          <p:nvPr>
            <p:ph type="title"/>
          </p:nvPr>
        </p:nvSpPr>
        <p:spPr/>
        <p:txBody>
          <a:bodyPr/>
          <a:lstStyle/>
          <a:p>
            <a:r>
              <a:rPr lang="pl-PL" smtClean="0"/>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l-PL" smtClean="0"/>
              <a:t>Kliknij, aby edytować styl</a:t>
            </a:r>
            <a:endParaRPr lang="en-US"/>
          </a:p>
        </p:txBody>
      </p:sp>
      <p:sp>
        <p:nvSpPr>
          <p:cNvPr id="13" name="Date Placeholder 12"/>
          <p:cNvSpPr>
            <a:spLocks noGrp="1"/>
          </p:cNvSpPr>
          <p:nvPr>
            <p:ph type="dt" sz="half" idx="10"/>
          </p:nvPr>
        </p:nvSpPr>
        <p:spPr/>
        <p:txBody>
          <a:bodyPr/>
          <a:lstStyle/>
          <a:p>
            <a:fld id="{FB31E97B-E7E9-46B5-9D7F-299FF8952748}" type="datetimeFigureOut">
              <a:rPr lang="pl-PL" smtClean="0"/>
              <a:pPr/>
              <a:t>2020-06-17</a:t>
            </a:fld>
            <a:endParaRPr lang="pl-PL"/>
          </a:p>
        </p:txBody>
      </p:sp>
      <p:sp>
        <p:nvSpPr>
          <p:cNvPr id="14" name="Slide Number Placeholder 13"/>
          <p:cNvSpPr>
            <a:spLocks noGrp="1"/>
          </p:cNvSpPr>
          <p:nvPr>
            <p:ph type="sldNum" sz="quarter" idx="11"/>
          </p:nvPr>
        </p:nvSpPr>
        <p:spPr/>
        <p:txBody>
          <a:bodyPr/>
          <a:lstStyle/>
          <a:p>
            <a:fld id="{1D55959A-E28B-4442-BF8D-B807C49BAD15}" type="slidenum">
              <a:rPr lang="pl-PL" smtClean="0"/>
              <a:pPr/>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B31E97B-E7E9-46B5-9D7F-299FF8952748}" type="datetimeFigureOut">
              <a:rPr lang="pl-PL" smtClean="0"/>
              <a:pPr/>
              <a:t>2020-06-17</a:t>
            </a:fld>
            <a:endParaRPr lang="pl-P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l-P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D55959A-E28B-4442-BF8D-B807C49BAD15}"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mhz2ZFSrz8" TargetMode="External"/><Relationship Id="rId2" Type="http://schemas.openxmlformats.org/officeDocument/2006/relationships/hyperlink" Target="https://www.youtube.com/watch?v=Cu3BfL9UTNk"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4000" dirty="0" smtClean="0"/>
              <a:t>TECHNIKA PRZEKAZYWANIA PAŁECZKI</a:t>
            </a:r>
            <a:endParaRPr lang="pl-PL" sz="4000" dirty="0"/>
          </a:p>
        </p:txBody>
      </p:sp>
      <p:sp>
        <p:nvSpPr>
          <p:cNvPr id="3" name="Podtytuł 2"/>
          <p:cNvSpPr>
            <a:spLocks noGrp="1"/>
          </p:cNvSpPr>
          <p:nvPr>
            <p:ph type="subTitle" idx="1"/>
          </p:nvPr>
        </p:nvSpPr>
        <p:spPr>
          <a:xfrm>
            <a:off x="2051720" y="3212976"/>
            <a:ext cx="6172200" cy="1045840"/>
          </a:xfrm>
        </p:spPr>
        <p:txBody>
          <a:bodyPr>
            <a:normAutofit fontScale="25000" lnSpcReduction="20000"/>
          </a:bodyPr>
          <a:lstStyle/>
          <a:p>
            <a:r>
              <a:rPr lang="pl-PL" sz="2400" b="1" i="1" spc="-5" dirty="0" smtClean="0">
                <a:solidFill>
                  <a:srgbClr val="404040"/>
                </a:solidFill>
                <a:latin typeface="Trebuchet MS"/>
                <a:cs typeface="Trebuchet MS"/>
              </a:rPr>
              <a:t>Kryteria sukcesu:</a:t>
            </a:r>
            <a:r>
              <a:rPr lang="pl-PL" sz="2400" dirty="0" smtClean="0"/>
              <a:t> </a:t>
            </a:r>
          </a:p>
          <a:p>
            <a:endParaRPr lang="pl-PL" sz="2400" dirty="0" smtClean="0"/>
          </a:p>
          <a:p>
            <a:r>
              <a:rPr lang="pl-PL" sz="6400" dirty="0" smtClean="0"/>
              <a:t>A.  Znasz  sposoby przekazania pałeczki sztafetowej</a:t>
            </a:r>
          </a:p>
          <a:p>
            <a:r>
              <a:rPr lang="pl-PL" sz="6400" dirty="0" smtClean="0"/>
              <a:t>B.  Umiesz prawidłowo przekazać  pałeczkę.</a:t>
            </a:r>
          </a:p>
          <a:p>
            <a:r>
              <a:rPr lang="pl-PL" sz="6400" dirty="0" smtClean="0"/>
              <a:t>C.  Potrafisz wymienić sporty w których startują sztafety.</a:t>
            </a:r>
          </a:p>
          <a:p>
            <a:endParaRPr lang="pl-PL" dirty="0"/>
          </a:p>
        </p:txBody>
      </p:sp>
      <p:pic>
        <p:nvPicPr>
          <p:cNvPr id="1026" name="Picture 2" descr="mgr Renata Wasilews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365104"/>
            <a:ext cx="48768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5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83568" y="404664"/>
            <a:ext cx="7873846" cy="3125478"/>
          </a:xfrm>
        </p:spPr>
        <p:txBody>
          <a:bodyPr/>
          <a:lstStyle/>
          <a:p>
            <a:r>
              <a:rPr lang="pl-PL" sz="2400" b="1" dirty="0">
                <a:effectLst/>
              </a:rPr>
              <a:t>Sztafeta</a:t>
            </a:r>
            <a:r>
              <a:rPr lang="pl-PL" sz="2400" dirty="0">
                <a:effectLst/>
              </a:rPr>
              <a:t> – rodzaj zespołowej konkurencji sportowej, odbywająca się na trasie podzielonej na odcinki. Następny zawodnik może wystartować dopiero po ukończeniu odcinka przez poprzedniego, gdy otrzyma od poprzednika pałeczkę w wyznaczonej strefie zmian. O kolejności decyduje pozycja na mecie ostatniego zawodnika.</a:t>
            </a:r>
            <a:endParaRPr lang="pl-PL" sz="2400" dirty="0"/>
          </a:p>
        </p:txBody>
      </p:sp>
      <p:pic>
        <p:nvPicPr>
          <p:cNvPr id="2050" name="Picture 2" descr="Złoty Lewandowski i sztafeta 4x400 m, Ennaoui ze srebrem. W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717032"/>
            <a:ext cx="5040560" cy="280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9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55576" y="404664"/>
            <a:ext cx="7920880" cy="5191471"/>
          </a:xfrm>
        </p:spPr>
        <p:txBody>
          <a:bodyPr>
            <a:normAutofit/>
          </a:bodyPr>
          <a:lstStyle/>
          <a:p>
            <a:pPr marL="18288" indent="0">
              <a:buNone/>
            </a:pPr>
            <a:r>
              <a:rPr lang="pl-PL" dirty="0"/>
              <a:t>Sztafety organizowane są w następujących dyscyplinach sportowych:</a:t>
            </a:r>
          </a:p>
          <a:p>
            <a:pPr marL="18288" indent="0">
              <a:buNone/>
            </a:pPr>
            <a:endParaRPr lang="pl-PL" dirty="0" smtClean="0"/>
          </a:p>
          <a:p>
            <a:pPr marL="18288" indent="0">
              <a:buNone/>
            </a:pPr>
            <a:r>
              <a:rPr lang="pl-PL" b="1" dirty="0" smtClean="0">
                <a:solidFill>
                  <a:srgbClr val="FFFF00"/>
                </a:solidFill>
              </a:rPr>
              <a:t>1. lekkoatletyce</a:t>
            </a:r>
            <a:r>
              <a:rPr lang="pl-PL" b="1" dirty="0">
                <a:solidFill>
                  <a:srgbClr val="FFFF00"/>
                </a:solidFill>
              </a:rPr>
              <a:t>:</a:t>
            </a:r>
          </a:p>
          <a:p>
            <a:r>
              <a:rPr lang="pl-PL" dirty="0"/>
              <a:t>sztafeta 4 × 100 m</a:t>
            </a:r>
          </a:p>
          <a:p>
            <a:r>
              <a:rPr lang="pl-PL" dirty="0"/>
              <a:t>sztafeta 4 × 400 </a:t>
            </a:r>
            <a:r>
              <a:rPr lang="pl-PL" dirty="0" smtClean="0"/>
              <a:t>m</a:t>
            </a:r>
            <a:endParaRPr lang="pl-PL" dirty="0"/>
          </a:p>
          <a:p>
            <a:pPr marL="18288" indent="0">
              <a:buNone/>
            </a:pPr>
            <a:r>
              <a:rPr lang="pl-PL" b="1" dirty="0" smtClean="0">
                <a:solidFill>
                  <a:srgbClr val="FFFF00"/>
                </a:solidFill>
              </a:rPr>
              <a:t>2. pływaniu</a:t>
            </a:r>
            <a:endParaRPr lang="pl-PL" b="1" dirty="0">
              <a:solidFill>
                <a:srgbClr val="FFFF00"/>
              </a:solidFill>
            </a:endParaRPr>
          </a:p>
          <a:p>
            <a:pPr marL="18288" indent="0">
              <a:buNone/>
            </a:pPr>
            <a:r>
              <a:rPr lang="pl-PL" b="1" dirty="0" smtClean="0">
                <a:solidFill>
                  <a:srgbClr val="FFFF00"/>
                </a:solidFill>
              </a:rPr>
              <a:t>3. pięcioboju </a:t>
            </a:r>
            <a:r>
              <a:rPr lang="pl-PL" b="1" dirty="0">
                <a:solidFill>
                  <a:srgbClr val="FFFF00"/>
                </a:solidFill>
              </a:rPr>
              <a:t>nowoczesnym</a:t>
            </a:r>
          </a:p>
          <a:p>
            <a:pPr marL="18288" indent="0">
              <a:buNone/>
            </a:pPr>
            <a:r>
              <a:rPr lang="pl-PL" b="1" dirty="0" smtClean="0">
                <a:solidFill>
                  <a:srgbClr val="FFFF00"/>
                </a:solidFill>
              </a:rPr>
              <a:t>4. biegu </a:t>
            </a:r>
            <a:r>
              <a:rPr lang="pl-PL" b="1" dirty="0">
                <a:solidFill>
                  <a:srgbClr val="FFFF00"/>
                </a:solidFill>
              </a:rPr>
              <a:t>na orientację</a:t>
            </a:r>
          </a:p>
          <a:p>
            <a:pPr marL="18288" indent="0">
              <a:buNone/>
            </a:pPr>
            <a:r>
              <a:rPr lang="pl-PL" b="1" dirty="0" smtClean="0">
                <a:solidFill>
                  <a:srgbClr val="FFFF00"/>
                </a:solidFill>
              </a:rPr>
              <a:t>5. narciarstwie</a:t>
            </a:r>
            <a:endParaRPr lang="pl-PL" b="1" dirty="0">
              <a:solidFill>
                <a:srgbClr val="FFFF00"/>
              </a:solidFill>
            </a:endParaRPr>
          </a:p>
          <a:p>
            <a:pPr marL="18288" indent="0">
              <a:buNone/>
            </a:pPr>
            <a:r>
              <a:rPr lang="pl-PL" b="1" dirty="0" smtClean="0">
                <a:solidFill>
                  <a:srgbClr val="FFFF00"/>
                </a:solidFill>
              </a:rPr>
              <a:t>6. biatlonie</a:t>
            </a:r>
            <a:endParaRPr lang="pl-PL" b="1" dirty="0">
              <a:solidFill>
                <a:srgbClr val="FFFF00"/>
              </a:solidFill>
            </a:endParaRPr>
          </a:p>
          <a:p>
            <a:pPr marL="18288" indent="0">
              <a:buNone/>
            </a:pPr>
            <a:r>
              <a:rPr lang="pl-PL" b="1" dirty="0" smtClean="0">
                <a:solidFill>
                  <a:srgbClr val="FFFF00"/>
                </a:solidFill>
              </a:rPr>
              <a:t>7. łyżwiarstwie </a:t>
            </a:r>
            <a:r>
              <a:rPr lang="pl-PL" b="1" dirty="0">
                <a:solidFill>
                  <a:srgbClr val="FFFF00"/>
                </a:solidFill>
              </a:rPr>
              <a:t>szybkim na torze krótkim (</a:t>
            </a:r>
            <a:r>
              <a:rPr lang="pl-PL" b="1" dirty="0" err="1">
                <a:solidFill>
                  <a:srgbClr val="FFFF00"/>
                </a:solidFill>
              </a:rPr>
              <a:t>short</a:t>
            </a:r>
            <a:r>
              <a:rPr lang="pl-PL" b="1" dirty="0">
                <a:solidFill>
                  <a:srgbClr val="FFFF00"/>
                </a:solidFill>
              </a:rPr>
              <a:t> </a:t>
            </a:r>
            <a:r>
              <a:rPr lang="pl-PL" b="1" dirty="0" err="1">
                <a:solidFill>
                  <a:srgbClr val="FFFF00"/>
                </a:solidFill>
              </a:rPr>
              <a:t>track</a:t>
            </a:r>
            <a:r>
              <a:rPr lang="pl-PL" b="1" dirty="0" smtClean="0">
                <a:solidFill>
                  <a:srgbClr val="FFFF00"/>
                </a:solidFill>
              </a:rPr>
              <a:t>)</a:t>
            </a:r>
            <a:endParaRPr lang="pl-PL" b="1" dirty="0">
              <a:solidFill>
                <a:srgbClr val="FFFF00"/>
              </a:solidFill>
            </a:endParaRPr>
          </a:p>
        </p:txBody>
      </p:sp>
    </p:spTree>
    <p:extLst>
      <p:ext uri="{BB962C8B-B14F-4D97-AF65-F5344CB8AC3E}">
        <p14:creationId xmlns:p14="http://schemas.microsoft.com/office/powerpoint/2010/main" val="222412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43932" y="417657"/>
            <a:ext cx="8280920" cy="914400"/>
          </a:xfrm>
        </p:spPr>
        <p:txBody>
          <a:bodyPr/>
          <a:lstStyle/>
          <a:p>
            <a:pPr algn="ctr"/>
            <a:r>
              <a:rPr lang="pl-PL" sz="4000" dirty="0" smtClean="0"/>
              <a:t>PRZEKAZYWANIE PAŁECZKI</a:t>
            </a:r>
            <a:endParaRPr lang="pl-PL" sz="4000" dirty="0"/>
          </a:p>
        </p:txBody>
      </p:sp>
      <p:sp>
        <p:nvSpPr>
          <p:cNvPr id="4" name="AutoShape 2" descr="1 2 SPRINTERSKIE BIEGI SZTAFETOW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1 2 SPRINTERSKIE BIEGI SZTAFETOW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6" descr="1 2 SPRINTERSKIE BIEGI SZTAFETOW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8" descr="1 2 SPRINTERSKIE BIEGI SZTAFETOW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10" descr="1 2 SPRINTERSKIE BIEGI SZTAFETOW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2" descr="1 2 SPRINTERSKIE BIEGI SZTAFETOW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556792"/>
            <a:ext cx="5328592" cy="4183906"/>
          </a:xfrm>
          <a:prstGeom prst="rect">
            <a:avLst/>
          </a:prstGeom>
        </p:spPr>
      </p:pic>
      <p:sp>
        <p:nvSpPr>
          <p:cNvPr id="6146" name="AutoShape 2" descr="1 2 SPRINTERSKIE BIEGI SZTAFETOW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147" name="Picture 3" descr="C:\Users\User\Desktop\sztafeta 3.jpg"/>
          <p:cNvPicPr>
            <a:picLocks noChangeAspect="1" noChangeArrowheads="1"/>
          </p:cNvPicPr>
          <p:nvPr/>
        </p:nvPicPr>
        <p:blipFill>
          <a:blip r:embed="rId3" cstate="print"/>
          <a:srcRect/>
          <a:stretch>
            <a:fillRect/>
          </a:stretch>
        </p:blipFill>
        <p:spPr bwMode="auto">
          <a:xfrm>
            <a:off x="2267744" y="4149080"/>
            <a:ext cx="5328592" cy="2031107"/>
          </a:xfrm>
          <a:prstGeom prst="rect">
            <a:avLst/>
          </a:prstGeom>
          <a:noFill/>
        </p:spPr>
      </p:pic>
    </p:spTree>
    <p:extLst>
      <p:ext uri="{BB962C8B-B14F-4D97-AF65-F5344CB8AC3E}">
        <p14:creationId xmlns:p14="http://schemas.microsoft.com/office/powerpoint/2010/main" val="175864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27584" y="1196752"/>
            <a:ext cx="7776864" cy="2793503"/>
          </a:xfrm>
        </p:spPr>
        <p:txBody>
          <a:bodyPr/>
          <a:lstStyle/>
          <a:p>
            <a:r>
              <a:rPr lang="pl-PL" dirty="0"/>
              <a:t>wyciągnięta do tyłu ręka odbierającego jest wyraźnie ugięta w stawie </a:t>
            </a:r>
            <a:r>
              <a:rPr lang="pl-PL" dirty="0" smtClean="0"/>
              <a:t>łokciowym,</a:t>
            </a:r>
          </a:p>
          <a:p>
            <a:r>
              <a:rPr lang="pl-PL" dirty="0" smtClean="0"/>
              <a:t>dłoń </a:t>
            </a:r>
            <a:r>
              <a:rPr lang="pl-PL" dirty="0"/>
              <a:t>ułożona stroną grzbietową ku górze, </a:t>
            </a:r>
          </a:p>
          <a:p>
            <a:r>
              <a:rPr lang="pl-PL" dirty="0" smtClean="0"/>
              <a:t>kciuk </a:t>
            </a:r>
            <a:r>
              <a:rPr lang="pl-PL" dirty="0"/>
              <a:t>i palec wskazujący szeroko rozwarte, </a:t>
            </a:r>
          </a:p>
          <a:p>
            <a:r>
              <a:rPr lang="pl-PL" dirty="0" smtClean="0"/>
              <a:t>podający </a:t>
            </a:r>
            <a:r>
              <a:rPr lang="pl-PL" dirty="0"/>
              <a:t>wkłada pałeczkę ruchem od dołu ku górze tak, aby odbierający mógł chwycić ją jak najbliżej dłoni podającego</a:t>
            </a:r>
          </a:p>
        </p:txBody>
      </p:sp>
      <p:sp>
        <p:nvSpPr>
          <p:cNvPr id="3" name="Tytuł 2"/>
          <p:cNvSpPr>
            <a:spLocks noGrp="1"/>
          </p:cNvSpPr>
          <p:nvPr>
            <p:ph type="title"/>
          </p:nvPr>
        </p:nvSpPr>
        <p:spPr>
          <a:xfrm>
            <a:off x="971600" y="332656"/>
            <a:ext cx="7543800" cy="914400"/>
          </a:xfrm>
        </p:spPr>
        <p:txBody>
          <a:bodyPr/>
          <a:lstStyle/>
          <a:p>
            <a:r>
              <a:rPr lang="pl-PL" dirty="0" smtClean="0"/>
              <a:t>TECHNIKA OD DOŁU</a:t>
            </a:r>
            <a:endParaRPr lang="pl-PL" dirty="0"/>
          </a:p>
        </p:txBody>
      </p:sp>
      <p:sp>
        <p:nvSpPr>
          <p:cNvPr id="4" name="AutoShape 2" descr="1 2 SPRINTERSKIE BIEGI SZTAFETOW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1 2 SPRINTERSKIE BIEGI SZTAFETOW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174" name="Picture 6" descr="Lekkoatletyka Przekazywanie Pałeczki Przekaźnik Obraz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221088"/>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18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27584" y="1196752"/>
            <a:ext cx="7776864" cy="2793503"/>
          </a:xfrm>
        </p:spPr>
        <p:txBody>
          <a:bodyPr/>
          <a:lstStyle/>
          <a:p>
            <a:r>
              <a:rPr lang="pl-PL" dirty="0"/>
              <a:t>wyciągnięta do tyłu ku górze (na wysokość barku) </a:t>
            </a:r>
            <a:endParaRPr lang="pl-PL" dirty="0" smtClean="0"/>
          </a:p>
          <a:p>
            <a:r>
              <a:rPr lang="pl-PL" dirty="0" smtClean="0"/>
              <a:t>ręka </a:t>
            </a:r>
            <a:r>
              <a:rPr lang="pl-PL" dirty="0"/>
              <a:t>odbierającego pałeczkę sztafetową jest prosta w stawie łokciowym, </a:t>
            </a:r>
          </a:p>
          <a:p>
            <a:r>
              <a:rPr lang="pl-PL" dirty="0" smtClean="0"/>
              <a:t>dłoń </a:t>
            </a:r>
            <a:r>
              <a:rPr lang="pl-PL" dirty="0"/>
              <a:t>jest przedłużeniem ramienia i jest skierowana stroną grzbietową ku dołowi, znajduje się na wysokości barku, </a:t>
            </a:r>
          </a:p>
          <a:p>
            <a:r>
              <a:rPr lang="pl-PL" dirty="0" smtClean="0"/>
              <a:t>palce </a:t>
            </a:r>
            <a:r>
              <a:rPr lang="pl-PL" dirty="0"/>
              <a:t>rozluźnione i złączone, tworzą z kciukiem kąt </a:t>
            </a:r>
            <a:r>
              <a:rPr lang="pl-PL" dirty="0" smtClean="0"/>
              <a:t>prosty,</a:t>
            </a:r>
          </a:p>
          <a:p>
            <a:r>
              <a:rPr lang="pl-PL" dirty="0" smtClean="0"/>
              <a:t>podający </a:t>
            </a:r>
            <a:r>
              <a:rPr lang="pl-PL" dirty="0"/>
              <a:t>oddaje pałeczkę ruchem od góry do </a:t>
            </a:r>
            <a:r>
              <a:rPr lang="pl-PL" dirty="0" smtClean="0"/>
              <a:t>dołu</a:t>
            </a:r>
            <a:endParaRPr lang="pl-PL" dirty="0"/>
          </a:p>
        </p:txBody>
      </p:sp>
      <p:sp>
        <p:nvSpPr>
          <p:cNvPr id="3" name="Tytuł 2"/>
          <p:cNvSpPr>
            <a:spLocks noGrp="1"/>
          </p:cNvSpPr>
          <p:nvPr>
            <p:ph type="title"/>
          </p:nvPr>
        </p:nvSpPr>
        <p:spPr>
          <a:xfrm>
            <a:off x="971600" y="332656"/>
            <a:ext cx="7543800" cy="914400"/>
          </a:xfrm>
        </p:spPr>
        <p:txBody>
          <a:bodyPr/>
          <a:lstStyle/>
          <a:p>
            <a:r>
              <a:rPr lang="pl-PL" dirty="0" smtClean="0"/>
              <a:t>TECHNIKA OD GÓRY</a:t>
            </a:r>
            <a:endParaRPr lang="pl-PL" dirty="0"/>
          </a:p>
        </p:txBody>
      </p:sp>
      <p:sp>
        <p:nvSpPr>
          <p:cNvPr id="4" name="AutoShape 2" descr="1 2 SPRINTERSKIE BIEGI SZTAFETOW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1 2 SPRINTERSKIE BIEGI SZTAFETOW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6" name="Picture 2" descr="C:\Users\User\Desktop\sztafeta.jpg"/>
          <p:cNvPicPr>
            <a:picLocks noChangeAspect="1" noChangeArrowheads="1"/>
          </p:cNvPicPr>
          <p:nvPr/>
        </p:nvPicPr>
        <p:blipFill>
          <a:blip r:embed="rId2" cstate="print"/>
          <a:srcRect/>
          <a:stretch>
            <a:fillRect/>
          </a:stretch>
        </p:blipFill>
        <p:spPr bwMode="auto">
          <a:xfrm>
            <a:off x="971600" y="4005064"/>
            <a:ext cx="7200800" cy="2232248"/>
          </a:xfrm>
          <a:prstGeom prst="rect">
            <a:avLst/>
          </a:prstGeom>
          <a:noFill/>
        </p:spPr>
      </p:pic>
    </p:spTree>
    <p:extLst>
      <p:ext uri="{BB962C8B-B14F-4D97-AF65-F5344CB8AC3E}">
        <p14:creationId xmlns:p14="http://schemas.microsoft.com/office/powerpoint/2010/main" val="209042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628800"/>
            <a:ext cx="7344816" cy="3672408"/>
          </a:xfrm>
        </p:spPr>
        <p:txBody>
          <a:bodyPr>
            <a:noAutofit/>
          </a:bodyPr>
          <a:lstStyle/>
          <a:p>
            <a:pPr marL="18288" indent="0">
              <a:buNone/>
            </a:pPr>
            <a:r>
              <a:rPr lang="pl-PL" sz="1800" b="1" dirty="0" smtClean="0">
                <a:solidFill>
                  <a:srgbClr val="FFFF00"/>
                </a:solidFill>
              </a:rPr>
              <a:t>Zawodnik </a:t>
            </a:r>
            <a:r>
              <a:rPr lang="pl-PL" sz="1800" b="1" dirty="0">
                <a:solidFill>
                  <a:srgbClr val="FFFF00"/>
                </a:solidFill>
              </a:rPr>
              <a:t>rozpoczynający sztafetę powinien:</a:t>
            </a:r>
          </a:p>
          <a:p>
            <a:r>
              <a:rPr lang="pl-PL" sz="1600" dirty="0" smtClean="0"/>
              <a:t>dysponować </a:t>
            </a:r>
            <a:r>
              <a:rPr lang="pl-PL" sz="1600" dirty="0"/>
              <a:t>dobrym startem niskim i umiejętnością</a:t>
            </a:r>
          </a:p>
          <a:p>
            <a:r>
              <a:rPr lang="pl-PL" sz="1600" dirty="0"/>
              <a:t>biegania po wirażu</a:t>
            </a:r>
          </a:p>
          <a:p>
            <a:r>
              <a:rPr lang="pl-PL" sz="1600" dirty="0" smtClean="0"/>
              <a:t>mieć </a:t>
            </a:r>
            <a:r>
              <a:rPr lang="pl-PL" sz="1600" dirty="0"/>
              <a:t>zdolność przebiegnięcia 110m z </a:t>
            </a:r>
            <a:r>
              <a:rPr lang="pl-PL" sz="1600" dirty="0" smtClean="0"/>
              <a:t>maksymalną prędkością</a:t>
            </a:r>
          </a:p>
          <a:p>
            <a:r>
              <a:rPr lang="pl-PL" sz="1600" dirty="0" smtClean="0"/>
              <a:t>Potrafić </a:t>
            </a:r>
            <a:r>
              <a:rPr lang="pl-PL" sz="1600" dirty="0"/>
              <a:t>dobrze przekazać pałeczkę z prawej do </a:t>
            </a:r>
            <a:r>
              <a:rPr lang="pl-PL" sz="1600" dirty="0" smtClean="0"/>
              <a:t>lewej ręki</a:t>
            </a:r>
            <a:r>
              <a:rPr lang="pl-PL" sz="1600" dirty="0"/>
              <a:t>.</a:t>
            </a:r>
          </a:p>
          <a:p>
            <a:pPr marL="18288" indent="0">
              <a:buNone/>
            </a:pPr>
            <a:endParaRPr lang="pl-PL" sz="1600" dirty="0" smtClean="0"/>
          </a:p>
          <a:p>
            <a:pPr marL="18288" indent="0">
              <a:buNone/>
            </a:pPr>
            <a:r>
              <a:rPr lang="pl-PL" sz="1800" b="1" dirty="0" smtClean="0">
                <a:solidFill>
                  <a:srgbClr val="FFFF00"/>
                </a:solidFill>
              </a:rPr>
              <a:t>Drugi </a:t>
            </a:r>
            <a:r>
              <a:rPr lang="pl-PL" sz="1800" b="1" dirty="0">
                <a:solidFill>
                  <a:srgbClr val="FFFF00"/>
                </a:solidFill>
              </a:rPr>
              <a:t>zawodnik w sztafecie powinien:</a:t>
            </a:r>
          </a:p>
          <a:p>
            <a:r>
              <a:rPr lang="pl-PL" sz="1600" dirty="0" smtClean="0"/>
              <a:t>reagować </a:t>
            </a:r>
            <a:r>
              <a:rPr lang="pl-PL" sz="1600" dirty="0"/>
              <a:t>precyzyjnie w momencie gdy partner nabiegnie na znak kontrolny</a:t>
            </a:r>
          </a:p>
          <a:p>
            <a:r>
              <a:rPr lang="pl-PL" sz="1600" dirty="0" smtClean="0"/>
              <a:t>potrafić </a:t>
            </a:r>
            <a:r>
              <a:rPr lang="pl-PL" sz="1600" dirty="0"/>
              <a:t>kontrolować swoje przyspieszenie w </a:t>
            </a:r>
            <a:r>
              <a:rPr lang="pl-PL" sz="1600" dirty="0" smtClean="0"/>
              <a:t>strefie zmian</a:t>
            </a:r>
            <a:endParaRPr lang="pl-PL" sz="1600" dirty="0"/>
          </a:p>
          <a:p>
            <a:r>
              <a:rPr lang="pl-PL" sz="1600" dirty="0" smtClean="0"/>
              <a:t>mieć </a:t>
            </a:r>
            <a:r>
              <a:rPr lang="pl-PL" sz="1600" dirty="0"/>
              <a:t>zdolność przebiegnięcia 130m z </a:t>
            </a:r>
            <a:r>
              <a:rPr lang="pl-PL" sz="1600" dirty="0" smtClean="0"/>
              <a:t>maksymalną prędkością</a:t>
            </a:r>
            <a:endParaRPr lang="pl-PL" sz="1600" dirty="0"/>
          </a:p>
          <a:p>
            <a:r>
              <a:rPr lang="pl-PL" sz="1600" dirty="0" smtClean="0"/>
              <a:t>potrafić </a:t>
            </a:r>
            <a:r>
              <a:rPr lang="pl-PL" sz="1600" dirty="0"/>
              <a:t>dobrze przekazać i odebrać pałeczkę </a:t>
            </a:r>
            <a:r>
              <a:rPr lang="pl-PL" sz="1600" dirty="0" smtClean="0"/>
              <a:t>lewą ręką.</a:t>
            </a:r>
            <a:endParaRPr lang="pl-PL" sz="1600" dirty="0"/>
          </a:p>
        </p:txBody>
      </p:sp>
      <p:sp>
        <p:nvSpPr>
          <p:cNvPr id="3" name="Tytuł 2"/>
          <p:cNvSpPr>
            <a:spLocks noGrp="1"/>
          </p:cNvSpPr>
          <p:nvPr>
            <p:ph type="title"/>
          </p:nvPr>
        </p:nvSpPr>
        <p:spPr>
          <a:xfrm>
            <a:off x="755576" y="332656"/>
            <a:ext cx="7543800" cy="914400"/>
          </a:xfrm>
        </p:spPr>
        <p:txBody>
          <a:bodyPr/>
          <a:lstStyle/>
          <a:p>
            <a:r>
              <a:rPr lang="pl-PL" sz="2800" dirty="0" smtClean="0"/>
              <a:t>USTALANIE KOLEJNOŚCI ZAWODNIKÓW W SZTAFECIE 4X100 m</a:t>
            </a:r>
            <a:endParaRPr lang="pl-PL" sz="2800" dirty="0"/>
          </a:p>
        </p:txBody>
      </p:sp>
    </p:spTree>
    <p:extLst>
      <p:ext uri="{BB962C8B-B14F-4D97-AF65-F5344CB8AC3E}">
        <p14:creationId xmlns:p14="http://schemas.microsoft.com/office/powerpoint/2010/main" val="188602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1560" y="685801"/>
            <a:ext cx="7848872" cy="5335487"/>
          </a:xfrm>
        </p:spPr>
        <p:txBody>
          <a:bodyPr>
            <a:normAutofit/>
          </a:bodyPr>
          <a:lstStyle/>
          <a:p>
            <a:pPr marL="18288" indent="0">
              <a:buNone/>
            </a:pPr>
            <a:r>
              <a:rPr lang="pl-PL" sz="1800" b="1" dirty="0">
                <a:solidFill>
                  <a:srgbClr val="FFFF00"/>
                </a:solidFill>
              </a:rPr>
              <a:t>Trzeci zawodnik powinien:</a:t>
            </a:r>
          </a:p>
          <a:p>
            <a:pPr marL="18288" indent="0">
              <a:buNone/>
            </a:pPr>
            <a:r>
              <a:rPr lang="pl-PL" sz="1600" dirty="0" smtClean="0"/>
              <a:t>-  </a:t>
            </a:r>
            <a:r>
              <a:rPr lang="pl-PL" sz="1600" dirty="0"/>
              <a:t>reagować precyzyjnie w momencie gdy partner nabiegnie na znak kontrolny</a:t>
            </a:r>
          </a:p>
          <a:p>
            <a:r>
              <a:rPr lang="pl-PL" sz="1600" dirty="0" smtClean="0"/>
              <a:t>potrafić </a:t>
            </a:r>
            <a:r>
              <a:rPr lang="pl-PL" sz="1600" dirty="0"/>
              <a:t>kontrolować swoje przyspieszenie w </a:t>
            </a:r>
            <a:r>
              <a:rPr lang="pl-PL" sz="1600" dirty="0" smtClean="0"/>
              <a:t>strefie zmian</a:t>
            </a:r>
            <a:endParaRPr lang="pl-PL" sz="1600" dirty="0"/>
          </a:p>
          <a:p>
            <a:r>
              <a:rPr lang="pl-PL" sz="1600" dirty="0" smtClean="0"/>
              <a:t>mieć </a:t>
            </a:r>
            <a:r>
              <a:rPr lang="pl-PL" sz="1600" dirty="0"/>
              <a:t>zdolność przebiegnięcia 130m z </a:t>
            </a:r>
            <a:r>
              <a:rPr lang="pl-PL" sz="1600" dirty="0" smtClean="0"/>
              <a:t>maksymalną prędkością</a:t>
            </a:r>
            <a:endParaRPr lang="pl-PL" sz="1600" dirty="0"/>
          </a:p>
          <a:p>
            <a:r>
              <a:rPr lang="pl-PL" sz="1600" dirty="0" smtClean="0"/>
              <a:t>dysponować </a:t>
            </a:r>
            <a:r>
              <a:rPr lang="pl-PL" sz="1600" dirty="0"/>
              <a:t>umiejętnością biegania po wirażu</a:t>
            </a:r>
          </a:p>
          <a:p>
            <a:r>
              <a:rPr lang="pl-PL" sz="1600" dirty="0" smtClean="0"/>
              <a:t>potrafić </a:t>
            </a:r>
            <a:r>
              <a:rPr lang="pl-PL" sz="1600" dirty="0"/>
              <a:t>dobrze przekazać i odebrać pałeczkę </a:t>
            </a:r>
            <a:r>
              <a:rPr lang="pl-PL" sz="1600" dirty="0" smtClean="0"/>
              <a:t>prawą ręką</a:t>
            </a:r>
            <a:r>
              <a:rPr lang="pl-PL" sz="1600" dirty="0"/>
              <a:t>.</a:t>
            </a:r>
          </a:p>
          <a:p>
            <a:pPr marL="18288" indent="0">
              <a:buNone/>
            </a:pPr>
            <a:endParaRPr lang="pl-PL" sz="1600" b="1" dirty="0" smtClean="0"/>
          </a:p>
          <a:p>
            <a:pPr marL="18288" indent="0">
              <a:buNone/>
            </a:pPr>
            <a:endParaRPr lang="pl-PL" sz="1600" b="1" dirty="0"/>
          </a:p>
          <a:p>
            <a:pPr marL="18288" indent="0">
              <a:buNone/>
            </a:pPr>
            <a:r>
              <a:rPr lang="pl-PL" sz="1800" b="1" dirty="0" smtClean="0">
                <a:solidFill>
                  <a:srgbClr val="FFFF00"/>
                </a:solidFill>
              </a:rPr>
              <a:t>Ostatni </a:t>
            </a:r>
            <a:r>
              <a:rPr lang="pl-PL" sz="1800" b="1" dirty="0">
                <a:solidFill>
                  <a:srgbClr val="FFFF00"/>
                </a:solidFill>
              </a:rPr>
              <a:t>zawodnik sztafety powinien:</a:t>
            </a:r>
          </a:p>
          <a:p>
            <a:r>
              <a:rPr lang="pl-PL" sz="1600" dirty="0" smtClean="0"/>
              <a:t>reagować </a:t>
            </a:r>
            <a:r>
              <a:rPr lang="pl-PL" sz="1600" dirty="0"/>
              <a:t>precyzyjnie w momencie gdy partner nabiegnie na znak kontrolny</a:t>
            </a:r>
          </a:p>
          <a:p>
            <a:r>
              <a:rPr lang="pl-PL" sz="1600" dirty="0" smtClean="0"/>
              <a:t>potrafić </a:t>
            </a:r>
            <a:r>
              <a:rPr lang="pl-PL" sz="1600" dirty="0"/>
              <a:t>kontrolować swoje przyspieszenie w </a:t>
            </a:r>
            <a:r>
              <a:rPr lang="pl-PL" sz="1600" dirty="0" smtClean="0"/>
              <a:t>strefie zmian </a:t>
            </a:r>
          </a:p>
          <a:p>
            <a:r>
              <a:rPr lang="pl-PL" sz="1600" dirty="0" smtClean="0"/>
              <a:t>mieć </a:t>
            </a:r>
            <a:r>
              <a:rPr lang="pl-PL" sz="1600" dirty="0"/>
              <a:t>zdolność przebiegnięcia 120m z </a:t>
            </a:r>
            <a:r>
              <a:rPr lang="pl-PL" sz="1600" dirty="0" smtClean="0"/>
              <a:t>maksymalną prędkością</a:t>
            </a:r>
            <a:endParaRPr lang="pl-PL" sz="1600" dirty="0"/>
          </a:p>
          <a:p>
            <a:r>
              <a:rPr lang="pl-PL" sz="1600" dirty="0" smtClean="0"/>
              <a:t>potrafić </a:t>
            </a:r>
            <a:r>
              <a:rPr lang="pl-PL" sz="1600" dirty="0"/>
              <a:t>dobrze odebrać pałeczkę do lewej ręki</a:t>
            </a:r>
          </a:p>
          <a:p>
            <a:r>
              <a:rPr lang="pl-PL" sz="1600" dirty="0" smtClean="0"/>
              <a:t>potrafić </a:t>
            </a:r>
            <a:r>
              <a:rPr lang="pl-PL" sz="1600" dirty="0"/>
              <a:t>utrzymać maksymalną prędkość w warunkach</a:t>
            </a:r>
          </a:p>
          <a:p>
            <a:r>
              <a:rPr lang="pl-PL" sz="1600" dirty="0"/>
              <a:t>silnego stresu związanego z zawodami i odpowiedzialnością za sztafetę.</a:t>
            </a:r>
          </a:p>
          <a:p>
            <a:endParaRPr lang="pl-PL" sz="4800" dirty="0"/>
          </a:p>
        </p:txBody>
      </p:sp>
    </p:spTree>
    <p:extLst>
      <p:ext uri="{BB962C8B-B14F-4D97-AF65-F5344CB8AC3E}">
        <p14:creationId xmlns:p14="http://schemas.microsoft.com/office/powerpoint/2010/main" val="28409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27584" y="2204864"/>
            <a:ext cx="7543800" cy="3456384"/>
          </a:xfrm>
        </p:spPr>
        <p:txBody>
          <a:bodyPr/>
          <a:lstStyle/>
          <a:p>
            <a:r>
              <a:rPr lang="pl-PL" sz="1400" dirty="0" smtClean="0"/>
              <a:t>1.  Oglądaj film nr 1 –”Biegi sztafetowe „ i zwróć uwagę  na   technikę przekazania pałeczki sztafetowej: </a:t>
            </a:r>
            <a:r>
              <a:rPr lang="pl-PL" sz="1400" dirty="0" smtClean="0">
                <a:hlinkClick r:id="rId2"/>
              </a:rPr>
              <a:t>https://www.youtube.com/watch?v=Cu3BfL9UTNk</a:t>
            </a:r>
            <a:r>
              <a:rPr lang="pl-PL" sz="1400" dirty="0" smtClean="0"/>
              <a:t/>
            </a:r>
            <a:br>
              <a:rPr lang="pl-PL" sz="1400" dirty="0" smtClean="0"/>
            </a:br>
            <a:r>
              <a:rPr lang="pl-PL" sz="1400" dirty="0" smtClean="0"/>
              <a:t/>
            </a:r>
            <a:br>
              <a:rPr lang="pl-PL" sz="1400" dirty="0" smtClean="0"/>
            </a:br>
            <a:r>
              <a:rPr lang="pl-PL" sz="1400" dirty="0" smtClean="0"/>
              <a:t>2.  Oglądaj  film nr 2 i zobacz sukces polskiej sztafety na Halowych Mistrzostwach Świata:</a:t>
            </a:r>
            <a:br>
              <a:rPr lang="pl-PL" sz="1400" dirty="0" smtClean="0"/>
            </a:br>
            <a:r>
              <a:rPr lang="pl-PL" sz="1400" dirty="0" smtClean="0">
                <a:hlinkClick r:id="rId3"/>
              </a:rPr>
              <a:t> https://www.youtube.com/watch?v=lmhz2ZFSrz8</a:t>
            </a:r>
            <a:r>
              <a:rPr lang="pl-PL" sz="1400" dirty="0" smtClean="0"/>
              <a:t/>
            </a:r>
            <a:br>
              <a:rPr lang="pl-PL" sz="1400" dirty="0" smtClean="0"/>
            </a:br>
            <a:r>
              <a:rPr lang="pl-PL" sz="1400" dirty="0" smtClean="0"/>
              <a:t/>
            </a:r>
            <a:br>
              <a:rPr lang="pl-PL" sz="1400" dirty="0" smtClean="0"/>
            </a:br>
            <a:r>
              <a:rPr lang="pl-PL" sz="1400" dirty="0" smtClean="0"/>
              <a:t>3.  Zachęcam was do  z</a:t>
            </a:r>
            <a:r>
              <a:rPr lang="pl-PL" altLang="pl-PL" sz="1400" dirty="0" smtClean="0"/>
              <a:t>aplanowania dziś dowolnej aktywności fizycznej na świeżym powietrzu. Może to być marsz, bieg lub jazda rowerem. Jeśli chcesz rozwijać swoją wytrzymałość </a:t>
            </a:r>
            <a:r>
              <a:rPr lang="pl-PL" altLang="pl-PL" sz="1400" smtClean="0"/>
              <a:t>aktywność  powinna potrwać </a:t>
            </a:r>
            <a:r>
              <a:rPr lang="pl-PL" altLang="pl-PL" sz="1400" dirty="0" smtClean="0"/>
              <a:t>około 30 min. Spróbuj zaktywizować członków własnej rodziny do udziału we wspólnym ruchu .</a:t>
            </a:r>
            <a:br>
              <a:rPr lang="pl-PL" altLang="pl-PL" sz="1400" dirty="0" smtClean="0"/>
            </a:br>
            <a:endParaRPr lang="pl-PL" sz="1400" dirty="0"/>
          </a:p>
        </p:txBody>
      </p:sp>
      <p:pic>
        <p:nvPicPr>
          <p:cNvPr id="26626" name="Picture 2" descr="C:\Users\User\Desktop\pałeczka.jpg"/>
          <p:cNvPicPr>
            <a:picLocks noGrp="1" noChangeAspect="1" noChangeArrowheads="1"/>
          </p:cNvPicPr>
          <p:nvPr>
            <p:ph idx="1"/>
          </p:nvPr>
        </p:nvPicPr>
        <p:blipFill>
          <a:blip r:embed="rId4" cstate="print"/>
          <a:srcRect/>
          <a:stretch>
            <a:fillRect/>
          </a:stretch>
        </p:blipFill>
        <p:spPr bwMode="auto">
          <a:xfrm>
            <a:off x="179512" y="116632"/>
            <a:ext cx="2466975" cy="18478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ny">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ny">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n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122</TotalTime>
  <Words>386</Words>
  <Application>Microsoft Office PowerPoint</Application>
  <PresentationFormat>Pokaz na ekranie (4:3)</PresentationFormat>
  <Paragraphs>58</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Elementarny</vt:lpstr>
      <vt:lpstr>TECHNIKA PRZEKAZYWANIA PAŁECZKI</vt:lpstr>
      <vt:lpstr>Sztafeta – rodzaj zespołowej konkurencji sportowej, odbywająca się na trasie podzielonej na odcinki. Następny zawodnik może wystartować dopiero po ukończeniu odcinka przez poprzedniego, gdy otrzyma od poprzednika pałeczkę w wyznaczonej strefie zmian. O kolejności decyduje pozycja na mecie ostatniego zawodnika.</vt:lpstr>
      <vt:lpstr>Prezentacja programu PowerPoint</vt:lpstr>
      <vt:lpstr>PRZEKAZYWANIE PAŁECZKI</vt:lpstr>
      <vt:lpstr>TECHNIKA OD DOŁU</vt:lpstr>
      <vt:lpstr>TECHNIKA OD GÓRY</vt:lpstr>
      <vt:lpstr>USTALANIE KOLEJNOŚCI ZAWODNIKÓW W SZTAFECIE 4X100 m</vt:lpstr>
      <vt:lpstr>Prezentacja programu PowerPoint</vt:lpstr>
      <vt:lpstr>1.  Oglądaj film nr 1 –”Biegi sztafetowe „ i zwróć uwagę  na   technikę przekazania pałeczki sztafetowej: https://www.youtube.com/watch?v=Cu3BfL9UTNk  2.  Oglądaj  film nr 2 i zobacz sukces polskiej sztafety na Halowych Mistrzostwach Świata:  https://www.youtube.com/watch?v=lmhz2ZFSrz8  3.  Zachęcam was do  zaplanowania dziś dowolnej aktywności fizycznej na świeżym powietrzu. Może to być marsz, bieg lub jazda rowerem. Jeśli chcesz rozwijać swoją wytrzymałość aktywność  powinna potrwać około 30 min. Spróbuj zaktywizować członków własnej rodziny do udziału we wspólnym ruchu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TECHNIKA PRZEKAZYWANIA PAŁECZKI</dc:title>
  <dc:creator>Robert</dc:creator>
  <cp:lastModifiedBy>Andrzej78</cp:lastModifiedBy>
  <cp:revision>14</cp:revision>
  <dcterms:created xsi:type="dcterms:W3CDTF">2020-05-28T06:53:13Z</dcterms:created>
  <dcterms:modified xsi:type="dcterms:W3CDTF">2020-06-17T10:54:11Z</dcterms:modified>
</cp:coreProperties>
</file>