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9850"/>
  <p:notesSz cx="9144000" cy="51498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2" d="100"/>
          <a:sy n="92" d="100"/>
        </p:scale>
        <p:origin x="-744" y="-18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8A0E-D639-45D1-96A4-1DF12FCFA02F}" type="datetimeFigureOut">
              <a:rPr lang="en-US"/>
              <a:pPr>
                <a:defRPr/>
              </a:pPr>
              <a:t>6/21/2020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7D88F-50D9-41DE-B97C-E8699918FC15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9CECD-2161-4F29-B5E6-971E0AAF04E9}" type="datetimeFigureOut">
              <a:rPr lang="en-US"/>
              <a:pPr>
                <a:defRPr/>
              </a:pPr>
              <a:t>6/21/2020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61CAE-6743-4A11-91D0-DCA85EF4585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CCE4-CBF4-4C38-94B7-41817B172D32}" type="datetimeFigureOut">
              <a:rPr lang="en-US"/>
              <a:pPr>
                <a:defRPr/>
              </a:pPr>
              <a:t>6/21/2020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DF88-2737-497C-981A-61E430FC71D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0CC7A-AEBB-4B8A-8DE1-104D72538882}" type="datetimeFigureOut">
              <a:rPr lang="en-US"/>
              <a:pPr>
                <a:defRPr/>
              </a:pPr>
              <a:t>6/21/2020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FED89-7C66-4821-8EF4-A20D74D257C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90639-1368-4505-80BB-C0C7E8180E03}" type="datetimeFigureOut">
              <a:rPr lang="en-US"/>
              <a:pPr>
                <a:defRPr/>
              </a:pPr>
              <a:t>6/21/2020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54C9-A0E1-41D4-A9EF-20F8D165805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pl-PL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457200" y="1184275"/>
            <a:ext cx="8229600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pl-PL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4789488"/>
            <a:ext cx="292735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488"/>
            <a:ext cx="2103438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DA8B56-21EC-4540-9F07-A579A923B445}" type="datetimeFigureOut">
              <a:rPr lang="en-US"/>
              <a:pPr>
                <a:defRPr/>
              </a:pPr>
              <a:t>6/21/2020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3" y="4789488"/>
            <a:ext cx="2103437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27198E-62C6-4A1C-AFC7-2C8A627A2E1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1" r:id="rId3"/>
    <p:sldLayoutId id="2147483650" r:id="rId4"/>
    <p:sldLayoutId id="2147483649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png"/><Relationship Id="rId18" Type="http://schemas.openxmlformats.org/officeDocument/2006/relationships/image" Target="../media/image175.png"/><Relationship Id="rId26" Type="http://schemas.openxmlformats.org/officeDocument/2006/relationships/image" Target="../media/image183.png"/><Relationship Id="rId39" Type="http://schemas.openxmlformats.org/officeDocument/2006/relationships/image" Target="../media/image195.png"/><Relationship Id="rId3" Type="http://schemas.openxmlformats.org/officeDocument/2006/relationships/image" Target="../media/image161.png"/><Relationship Id="rId21" Type="http://schemas.openxmlformats.org/officeDocument/2006/relationships/image" Target="../media/image178.png"/><Relationship Id="rId34" Type="http://schemas.openxmlformats.org/officeDocument/2006/relationships/image" Target="../media/image190.png"/><Relationship Id="rId42" Type="http://schemas.openxmlformats.org/officeDocument/2006/relationships/image" Target="../media/image198.png"/><Relationship Id="rId47" Type="http://schemas.openxmlformats.org/officeDocument/2006/relationships/image" Target="../media/image203.png"/><Relationship Id="rId50" Type="http://schemas.openxmlformats.org/officeDocument/2006/relationships/image" Target="../media/image206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17" Type="http://schemas.openxmlformats.org/officeDocument/2006/relationships/image" Target="../media/image174.png"/><Relationship Id="rId25" Type="http://schemas.openxmlformats.org/officeDocument/2006/relationships/image" Target="../media/image182.png"/><Relationship Id="rId33" Type="http://schemas.openxmlformats.org/officeDocument/2006/relationships/image" Target="../media/image189.png"/><Relationship Id="rId38" Type="http://schemas.openxmlformats.org/officeDocument/2006/relationships/image" Target="../media/image194.png"/><Relationship Id="rId46" Type="http://schemas.openxmlformats.org/officeDocument/2006/relationships/image" Target="../media/image202.png"/><Relationship Id="rId2" Type="http://schemas.openxmlformats.org/officeDocument/2006/relationships/image" Target="../media/image160.png"/><Relationship Id="rId16" Type="http://schemas.openxmlformats.org/officeDocument/2006/relationships/image" Target="../media/image173.png"/><Relationship Id="rId20" Type="http://schemas.openxmlformats.org/officeDocument/2006/relationships/image" Target="../media/image177.png"/><Relationship Id="rId29" Type="http://schemas.openxmlformats.org/officeDocument/2006/relationships/image" Target="../media/image186.png"/><Relationship Id="rId41" Type="http://schemas.openxmlformats.org/officeDocument/2006/relationships/image" Target="../media/image19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168.png"/><Relationship Id="rId24" Type="http://schemas.openxmlformats.org/officeDocument/2006/relationships/image" Target="../media/image181.png"/><Relationship Id="rId32" Type="http://schemas.openxmlformats.org/officeDocument/2006/relationships/image" Target="../media/image188.png"/><Relationship Id="rId37" Type="http://schemas.openxmlformats.org/officeDocument/2006/relationships/image" Target="../media/image193.png"/><Relationship Id="rId40" Type="http://schemas.openxmlformats.org/officeDocument/2006/relationships/image" Target="../media/image196.png"/><Relationship Id="rId45" Type="http://schemas.openxmlformats.org/officeDocument/2006/relationships/image" Target="../media/image201.png"/><Relationship Id="rId5" Type="http://schemas.openxmlformats.org/officeDocument/2006/relationships/image" Target="../media/image163.png"/><Relationship Id="rId15" Type="http://schemas.openxmlformats.org/officeDocument/2006/relationships/image" Target="../media/image172.png"/><Relationship Id="rId23" Type="http://schemas.openxmlformats.org/officeDocument/2006/relationships/image" Target="../media/image180.png"/><Relationship Id="rId28" Type="http://schemas.openxmlformats.org/officeDocument/2006/relationships/image" Target="../media/image185.png"/><Relationship Id="rId36" Type="http://schemas.openxmlformats.org/officeDocument/2006/relationships/image" Target="../media/image192.png"/><Relationship Id="rId49" Type="http://schemas.openxmlformats.org/officeDocument/2006/relationships/image" Target="../media/image205.png"/><Relationship Id="rId10" Type="http://schemas.openxmlformats.org/officeDocument/2006/relationships/image" Target="../media/image167.png"/><Relationship Id="rId19" Type="http://schemas.openxmlformats.org/officeDocument/2006/relationships/image" Target="../media/image176.png"/><Relationship Id="rId31" Type="http://schemas.openxmlformats.org/officeDocument/2006/relationships/image" Target="../media/image187.png"/><Relationship Id="rId44" Type="http://schemas.openxmlformats.org/officeDocument/2006/relationships/image" Target="../media/image200.png"/><Relationship Id="rId52" Type="http://schemas.openxmlformats.org/officeDocument/2006/relationships/image" Target="../media/image208.jpeg"/><Relationship Id="rId4" Type="http://schemas.openxmlformats.org/officeDocument/2006/relationships/image" Target="../media/image162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Relationship Id="rId22" Type="http://schemas.openxmlformats.org/officeDocument/2006/relationships/image" Target="../media/image179.png"/><Relationship Id="rId27" Type="http://schemas.openxmlformats.org/officeDocument/2006/relationships/image" Target="../media/image184.png"/><Relationship Id="rId30" Type="http://schemas.openxmlformats.org/officeDocument/2006/relationships/image" Target="../media/image112.png"/><Relationship Id="rId35" Type="http://schemas.openxmlformats.org/officeDocument/2006/relationships/image" Target="../media/image191.png"/><Relationship Id="rId43" Type="http://schemas.openxmlformats.org/officeDocument/2006/relationships/image" Target="../media/image199.png"/><Relationship Id="rId48" Type="http://schemas.openxmlformats.org/officeDocument/2006/relationships/image" Target="../media/image204.png"/><Relationship Id="rId8" Type="http://schemas.openxmlformats.org/officeDocument/2006/relationships/image" Target="../media/image165.png"/><Relationship Id="rId51" Type="http://schemas.openxmlformats.org/officeDocument/2006/relationships/image" Target="../media/image20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png"/><Relationship Id="rId13" Type="http://schemas.openxmlformats.org/officeDocument/2006/relationships/image" Target="../media/image217.png"/><Relationship Id="rId18" Type="http://schemas.openxmlformats.org/officeDocument/2006/relationships/image" Target="../media/image222.png"/><Relationship Id="rId26" Type="http://schemas.openxmlformats.org/officeDocument/2006/relationships/image" Target="../media/image230.png"/><Relationship Id="rId39" Type="http://schemas.openxmlformats.org/officeDocument/2006/relationships/image" Target="../media/image242.png"/><Relationship Id="rId3" Type="http://schemas.openxmlformats.org/officeDocument/2006/relationships/image" Target="../media/image209.png"/><Relationship Id="rId21" Type="http://schemas.openxmlformats.org/officeDocument/2006/relationships/image" Target="../media/image225.png"/><Relationship Id="rId34" Type="http://schemas.openxmlformats.org/officeDocument/2006/relationships/image" Target="../media/image237.png"/><Relationship Id="rId42" Type="http://schemas.openxmlformats.org/officeDocument/2006/relationships/image" Target="../media/image245.png"/><Relationship Id="rId7" Type="http://schemas.openxmlformats.org/officeDocument/2006/relationships/image" Target="../media/image213.png"/><Relationship Id="rId12" Type="http://schemas.openxmlformats.org/officeDocument/2006/relationships/image" Target="../media/image16.png"/><Relationship Id="rId17" Type="http://schemas.openxmlformats.org/officeDocument/2006/relationships/image" Target="../media/image221.png"/><Relationship Id="rId25" Type="http://schemas.openxmlformats.org/officeDocument/2006/relationships/image" Target="../media/image229.png"/><Relationship Id="rId33" Type="http://schemas.openxmlformats.org/officeDocument/2006/relationships/image" Target="../media/image236.png"/><Relationship Id="rId38" Type="http://schemas.openxmlformats.org/officeDocument/2006/relationships/image" Target="../media/image241.png"/><Relationship Id="rId2" Type="http://schemas.openxmlformats.org/officeDocument/2006/relationships/image" Target="../media/image160.png"/><Relationship Id="rId16" Type="http://schemas.openxmlformats.org/officeDocument/2006/relationships/image" Target="../media/image220.png"/><Relationship Id="rId20" Type="http://schemas.openxmlformats.org/officeDocument/2006/relationships/image" Target="../media/image224.png"/><Relationship Id="rId29" Type="http://schemas.openxmlformats.org/officeDocument/2006/relationships/image" Target="../media/image232.png"/><Relationship Id="rId41" Type="http://schemas.openxmlformats.org/officeDocument/2006/relationships/image" Target="../media/image2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2.png"/><Relationship Id="rId11" Type="http://schemas.openxmlformats.org/officeDocument/2006/relationships/image" Target="../media/image216.png"/><Relationship Id="rId24" Type="http://schemas.openxmlformats.org/officeDocument/2006/relationships/image" Target="../media/image228.png"/><Relationship Id="rId32" Type="http://schemas.openxmlformats.org/officeDocument/2006/relationships/image" Target="../media/image235.png"/><Relationship Id="rId37" Type="http://schemas.openxmlformats.org/officeDocument/2006/relationships/image" Target="../media/image240.png"/><Relationship Id="rId40" Type="http://schemas.openxmlformats.org/officeDocument/2006/relationships/image" Target="../media/image243.png"/><Relationship Id="rId45" Type="http://schemas.openxmlformats.org/officeDocument/2006/relationships/image" Target="../media/image248.jpeg"/><Relationship Id="rId5" Type="http://schemas.openxmlformats.org/officeDocument/2006/relationships/image" Target="../media/image211.png"/><Relationship Id="rId15" Type="http://schemas.openxmlformats.org/officeDocument/2006/relationships/image" Target="../media/image219.png"/><Relationship Id="rId23" Type="http://schemas.openxmlformats.org/officeDocument/2006/relationships/image" Target="../media/image227.png"/><Relationship Id="rId28" Type="http://schemas.openxmlformats.org/officeDocument/2006/relationships/image" Target="../media/image231.png"/><Relationship Id="rId36" Type="http://schemas.openxmlformats.org/officeDocument/2006/relationships/image" Target="../media/image239.png"/><Relationship Id="rId10" Type="http://schemas.openxmlformats.org/officeDocument/2006/relationships/image" Target="../media/image215.png"/><Relationship Id="rId19" Type="http://schemas.openxmlformats.org/officeDocument/2006/relationships/image" Target="../media/image223.png"/><Relationship Id="rId31" Type="http://schemas.openxmlformats.org/officeDocument/2006/relationships/image" Target="../media/image234.png"/><Relationship Id="rId44" Type="http://schemas.openxmlformats.org/officeDocument/2006/relationships/image" Target="../media/image247.png"/><Relationship Id="rId4" Type="http://schemas.openxmlformats.org/officeDocument/2006/relationships/image" Target="../media/image210.png"/><Relationship Id="rId9" Type="http://schemas.openxmlformats.org/officeDocument/2006/relationships/image" Target="../media/image12.png"/><Relationship Id="rId14" Type="http://schemas.openxmlformats.org/officeDocument/2006/relationships/image" Target="../media/image218.png"/><Relationship Id="rId22" Type="http://schemas.openxmlformats.org/officeDocument/2006/relationships/image" Target="../media/image226.png"/><Relationship Id="rId27" Type="http://schemas.openxmlformats.org/officeDocument/2006/relationships/image" Target="../media/image8.png"/><Relationship Id="rId30" Type="http://schemas.openxmlformats.org/officeDocument/2006/relationships/image" Target="../media/image233.png"/><Relationship Id="rId35" Type="http://schemas.openxmlformats.org/officeDocument/2006/relationships/image" Target="../media/image238.png"/><Relationship Id="rId43" Type="http://schemas.openxmlformats.org/officeDocument/2006/relationships/image" Target="../media/image24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BB8PDenGJM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jpe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4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12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51.png"/><Relationship Id="rId21" Type="http://schemas.openxmlformats.org/officeDocument/2006/relationships/image" Target="../media/image69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24" Type="http://schemas.openxmlformats.org/officeDocument/2006/relationships/image" Target="../media/image72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10" Type="http://schemas.openxmlformats.org/officeDocument/2006/relationships/image" Target="../media/image58.png"/><Relationship Id="rId19" Type="http://schemas.openxmlformats.org/officeDocument/2006/relationships/image" Target="../media/image6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7.png"/><Relationship Id="rId21" Type="http://schemas.openxmlformats.org/officeDocument/2006/relationships/image" Target="../media/image94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5" Type="http://schemas.openxmlformats.org/officeDocument/2006/relationships/image" Target="../media/image98.jpeg"/><Relationship Id="rId2" Type="http://schemas.openxmlformats.org/officeDocument/2006/relationships/image" Target="../media/image76.png"/><Relationship Id="rId16" Type="http://schemas.openxmlformats.org/officeDocument/2006/relationships/image" Target="../media/image89.png"/><Relationship Id="rId20" Type="http://schemas.openxmlformats.org/officeDocument/2006/relationships/image" Target="../media/image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24" Type="http://schemas.openxmlformats.org/officeDocument/2006/relationships/image" Target="../media/image97.png"/><Relationship Id="rId5" Type="http://schemas.openxmlformats.org/officeDocument/2006/relationships/image" Target="../media/image78.png"/><Relationship Id="rId15" Type="http://schemas.openxmlformats.org/officeDocument/2006/relationships/image" Target="../media/image88.png"/><Relationship Id="rId23" Type="http://schemas.openxmlformats.org/officeDocument/2006/relationships/image" Target="../media/image96.png"/><Relationship Id="rId10" Type="http://schemas.openxmlformats.org/officeDocument/2006/relationships/image" Target="../media/image83.png"/><Relationship Id="rId19" Type="http://schemas.openxmlformats.org/officeDocument/2006/relationships/image" Target="../media/image92.png"/><Relationship Id="rId4" Type="http://schemas.openxmlformats.org/officeDocument/2006/relationships/image" Target="../media/image8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Relationship Id="rId22" Type="http://schemas.openxmlformats.org/officeDocument/2006/relationships/image" Target="../media/image9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64.png"/><Relationship Id="rId3" Type="http://schemas.openxmlformats.org/officeDocument/2006/relationships/image" Target="../media/image53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11" Type="http://schemas.openxmlformats.org/officeDocument/2006/relationships/image" Target="../media/image106.png"/><Relationship Id="rId5" Type="http://schemas.openxmlformats.org/officeDocument/2006/relationships/image" Target="../media/image101.png"/><Relationship Id="rId15" Type="http://schemas.openxmlformats.org/officeDocument/2006/relationships/image" Target="../media/image109.jpeg"/><Relationship Id="rId10" Type="http://schemas.openxmlformats.org/officeDocument/2006/relationships/image" Target="../media/image105.png"/><Relationship Id="rId4" Type="http://schemas.openxmlformats.org/officeDocument/2006/relationships/image" Target="../media/image100.png"/><Relationship Id="rId9" Type="http://schemas.openxmlformats.org/officeDocument/2006/relationships/image" Target="../media/image104.png"/><Relationship Id="rId14" Type="http://schemas.openxmlformats.org/officeDocument/2006/relationships/image" Target="../media/image10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12" Type="http://schemas.openxmlformats.org/officeDocument/2006/relationships/image" Target="../media/image120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4.png"/><Relationship Id="rId11" Type="http://schemas.openxmlformats.org/officeDocument/2006/relationships/image" Target="../media/image119.png"/><Relationship Id="rId5" Type="http://schemas.openxmlformats.org/officeDocument/2006/relationships/image" Target="../media/image113.png"/><Relationship Id="rId10" Type="http://schemas.openxmlformats.org/officeDocument/2006/relationships/image" Target="../media/image118.png"/><Relationship Id="rId4" Type="http://schemas.openxmlformats.org/officeDocument/2006/relationships/image" Target="../media/image112.png"/><Relationship Id="rId9" Type="http://schemas.openxmlformats.org/officeDocument/2006/relationships/image" Target="../media/image1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6.png"/><Relationship Id="rId3" Type="http://schemas.openxmlformats.org/officeDocument/2006/relationships/image" Target="../media/image122.png"/><Relationship Id="rId21" Type="http://schemas.openxmlformats.org/officeDocument/2006/relationships/image" Target="../media/image139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5.png"/><Relationship Id="rId25" Type="http://schemas.openxmlformats.org/officeDocument/2006/relationships/image" Target="../media/image143.jpeg"/><Relationship Id="rId2" Type="http://schemas.openxmlformats.org/officeDocument/2006/relationships/image" Target="../media/image121.png"/><Relationship Id="rId16" Type="http://schemas.openxmlformats.org/officeDocument/2006/relationships/image" Target="../media/image134.png"/><Relationship Id="rId20" Type="http://schemas.openxmlformats.org/officeDocument/2006/relationships/image" Target="../media/image1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24" Type="http://schemas.openxmlformats.org/officeDocument/2006/relationships/image" Target="../media/image142.png"/><Relationship Id="rId5" Type="http://schemas.openxmlformats.org/officeDocument/2006/relationships/image" Target="../media/image124.png"/><Relationship Id="rId15" Type="http://schemas.openxmlformats.org/officeDocument/2006/relationships/image" Target="../media/image112.png"/><Relationship Id="rId23" Type="http://schemas.openxmlformats.org/officeDocument/2006/relationships/image" Target="../media/image141.png"/><Relationship Id="rId10" Type="http://schemas.openxmlformats.org/officeDocument/2006/relationships/image" Target="../media/image129.png"/><Relationship Id="rId19" Type="http://schemas.openxmlformats.org/officeDocument/2006/relationships/image" Target="../media/image137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Relationship Id="rId22" Type="http://schemas.openxmlformats.org/officeDocument/2006/relationships/image" Target="../media/image1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3" Type="http://schemas.openxmlformats.org/officeDocument/2006/relationships/image" Target="../media/image145.png"/><Relationship Id="rId7" Type="http://schemas.openxmlformats.org/officeDocument/2006/relationships/image" Target="../media/image148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image" Target="../media/image144.png"/><Relationship Id="rId16" Type="http://schemas.openxmlformats.org/officeDocument/2006/relationships/image" Target="../media/image1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2.png"/><Relationship Id="rId11" Type="http://schemas.openxmlformats.org/officeDocument/2006/relationships/image" Target="../media/image151.png"/><Relationship Id="rId5" Type="http://schemas.openxmlformats.org/officeDocument/2006/relationships/image" Target="../media/image147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19" Type="http://schemas.openxmlformats.org/officeDocument/2006/relationships/image" Target="../media/image159.jpeg"/><Relationship Id="rId4" Type="http://schemas.openxmlformats.org/officeDocument/2006/relationships/image" Target="../media/image146.png"/><Relationship Id="rId9" Type="http://schemas.openxmlformats.org/officeDocument/2006/relationships/image" Target="../media/image125.png"/><Relationship Id="rId14" Type="http://schemas.openxmlformats.org/officeDocument/2006/relationships/image" Target="../media/image1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bject 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7170" name="object 3"/>
          <p:cNvSpPr>
            <a:spLocks noChangeArrowheads="1"/>
          </p:cNvSpPr>
          <p:nvPr/>
        </p:nvSpPr>
        <p:spPr bwMode="auto">
          <a:xfrm>
            <a:off x="1871663" y="23813"/>
            <a:ext cx="5357812" cy="19605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7171" name="object 4"/>
          <p:cNvSpPr>
            <a:spLocks noChangeArrowheads="1"/>
          </p:cNvSpPr>
          <p:nvPr/>
        </p:nvSpPr>
        <p:spPr bwMode="auto">
          <a:xfrm>
            <a:off x="5638800" y="23813"/>
            <a:ext cx="1865313" cy="19605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7172" name="object 5"/>
          <p:cNvSpPr>
            <a:spLocks noChangeArrowheads="1"/>
          </p:cNvSpPr>
          <p:nvPr/>
        </p:nvSpPr>
        <p:spPr bwMode="auto">
          <a:xfrm>
            <a:off x="2746375" y="812800"/>
            <a:ext cx="3675063" cy="798513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7173" name="object 6"/>
          <p:cNvSpPr>
            <a:spLocks/>
          </p:cNvSpPr>
          <p:nvPr/>
        </p:nvSpPr>
        <p:spPr bwMode="auto">
          <a:xfrm>
            <a:off x="4038600" y="1127125"/>
            <a:ext cx="219075" cy="327025"/>
          </a:xfrm>
          <a:custGeom>
            <a:avLst/>
            <a:gdLst/>
            <a:ahLst/>
            <a:cxnLst>
              <a:cxn ang="0">
                <a:pos x="108965" y="0"/>
              </a:cxn>
              <a:cxn ang="0">
                <a:pos x="0" y="327533"/>
              </a:cxn>
              <a:cxn ang="0">
                <a:pos x="218566" y="327533"/>
              </a:cxn>
              <a:cxn ang="0">
                <a:pos x="109600" y="0"/>
              </a:cxn>
              <a:cxn ang="0">
                <a:pos x="108965" y="0"/>
              </a:cxn>
            </a:cxnLst>
            <a:rect l="0" t="0" r="r" b="b"/>
            <a:pathLst>
              <a:path w="219075" h="327659">
                <a:moveTo>
                  <a:pt x="108965" y="0"/>
                </a:moveTo>
                <a:lnTo>
                  <a:pt x="0" y="327533"/>
                </a:lnTo>
                <a:lnTo>
                  <a:pt x="218566" y="327533"/>
                </a:lnTo>
                <a:lnTo>
                  <a:pt x="109600" y="0"/>
                </a:lnTo>
                <a:lnTo>
                  <a:pt x="108965" y="0"/>
                </a:lnTo>
                <a:close/>
              </a:path>
            </a:pathLst>
          </a:custGeom>
          <a:noFill/>
          <a:ln w="1828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74" name="object 7"/>
          <p:cNvSpPr>
            <a:spLocks/>
          </p:cNvSpPr>
          <p:nvPr/>
        </p:nvSpPr>
        <p:spPr bwMode="auto">
          <a:xfrm>
            <a:off x="4025900" y="827088"/>
            <a:ext cx="588963" cy="773112"/>
          </a:xfrm>
          <a:custGeom>
            <a:avLst/>
            <a:gdLst/>
            <a:ahLst/>
            <a:cxnLst>
              <a:cxn ang="0">
                <a:pos x="23113" y="0"/>
              </a:cxn>
              <a:cxn ang="0">
                <a:pos x="566038" y="0"/>
              </a:cxn>
              <a:cxn ang="0">
                <a:pos x="569721" y="0"/>
              </a:cxn>
              <a:cxn ang="0">
                <a:pos x="572896" y="1015"/>
              </a:cxn>
              <a:cxn ang="0">
                <a:pos x="575944" y="3175"/>
              </a:cxn>
              <a:cxn ang="0">
                <a:pos x="578865" y="5461"/>
              </a:cxn>
              <a:cxn ang="0">
                <a:pos x="581405" y="9016"/>
              </a:cxn>
              <a:cxn ang="0">
                <a:pos x="583311" y="13969"/>
              </a:cxn>
              <a:cxn ang="0">
                <a:pos x="585342" y="18923"/>
              </a:cxn>
              <a:cxn ang="0">
                <a:pos x="589279" y="64262"/>
              </a:cxn>
              <a:cxn ang="0">
                <a:pos x="589186" y="72544"/>
              </a:cxn>
              <a:cxn ang="0">
                <a:pos x="583311" y="113411"/>
              </a:cxn>
              <a:cxn ang="0">
                <a:pos x="581405" y="118363"/>
              </a:cxn>
              <a:cxn ang="0">
                <a:pos x="578865" y="122047"/>
              </a:cxn>
              <a:cxn ang="0">
                <a:pos x="575944" y="124332"/>
              </a:cxn>
              <a:cxn ang="0">
                <a:pos x="572896" y="126746"/>
              </a:cxn>
              <a:cxn ang="0">
                <a:pos x="569721" y="127888"/>
              </a:cxn>
              <a:cxn ang="0">
                <a:pos x="566038" y="127888"/>
              </a:cxn>
              <a:cxn ang="0">
                <a:pos x="373252" y="127888"/>
              </a:cxn>
              <a:cxn ang="0">
                <a:pos x="373252" y="748791"/>
              </a:cxn>
              <a:cxn ang="0">
                <a:pos x="373252" y="752855"/>
              </a:cxn>
              <a:cxn ang="0">
                <a:pos x="371982" y="756412"/>
              </a:cxn>
              <a:cxn ang="0">
                <a:pos x="369315" y="759587"/>
              </a:cxn>
              <a:cxn ang="0">
                <a:pos x="366775" y="762762"/>
              </a:cxn>
              <a:cxn ang="0">
                <a:pos x="362457" y="765301"/>
              </a:cxn>
              <a:cxn ang="0">
                <a:pos x="324411" y="772846"/>
              </a:cxn>
              <a:cxn ang="0">
                <a:pos x="294639" y="773811"/>
              </a:cxn>
              <a:cxn ang="0">
                <a:pos x="283779" y="773711"/>
              </a:cxn>
              <a:cxn ang="0">
                <a:pos x="238632" y="769238"/>
              </a:cxn>
              <a:cxn ang="0">
                <a:pos x="219963" y="759587"/>
              </a:cxn>
              <a:cxn ang="0">
                <a:pos x="217296" y="756412"/>
              </a:cxn>
              <a:cxn ang="0">
                <a:pos x="216026" y="752855"/>
              </a:cxn>
              <a:cxn ang="0">
                <a:pos x="216026" y="748791"/>
              </a:cxn>
              <a:cxn ang="0">
                <a:pos x="216026" y="127888"/>
              </a:cxn>
              <a:cxn ang="0">
                <a:pos x="23113" y="127888"/>
              </a:cxn>
              <a:cxn ang="0">
                <a:pos x="19176" y="127888"/>
              </a:cxn>
              <a:cxn ang="0">
                <a:pos x="15875" y="126746"/>
              </a:cxn>
              <a:cxn ang="0">
                <a:pos x="13080" y="124332"/>
              </a:cxn>
              <a:cxn ang="0">
                <a:pos x="10287" y="122047"/>
              </a:cxn>
              <a:cxn ang="0">
                <a:pos x="7874" y="118363"/>
              </a:cxn>
              <a:cxn ang="0">
                <a:pos x="5968" y="113411"/>
              </a:cxn>
              <a:cxn ang="0">
                <a:pos x="3937" y="108457"/>
              </a:cxn>
              <a:cxn ang="0">
                <a:pos x="2412" y="101853"/>
              </a:cxn>
              <a:cxn ang="0">
                <a:pos x="0" y="64262"/>
              </a:cxn>
              <a:cxn ang="0">
                <a:pos x="93" y="55643"/>
              </a:cxn>
              <a:cxn ang="0">
                <a:pos x="5968" y="13969"/>
              </a:cxn>
              <a:cxn ang="0">
                <a:pos x="7874" y="9016"/>
              </a:cxn>
              <a:cxn ang="0">
                <a:pos x="10287" y="5461"/>
              </a:cxn>
              <a:cxn ang="0">
                <a:pos x="13080" y="3175"/>
              </a:cxn>
              <a:cxn ang="0">
                <a:pos x="15875" y="1015"/>
              </a:cxn>
              <a:cxn ang="0">
                <a:pos x="19176" y="0"/>
              </a:cxn>
              <a:cxn ang="0">
                <a:pos x="23113" y="0"/>
              </a:cxn>
            </a:cxnLst>
            <a:rect l="0" t="0" r="r" b="b"/>
            <a:pathLst>
              <a:path w="589279" h="774065">
                <a:moveTo>
                  <a:pt x="23113" y="0"/>
                </a:moveTo>
                <a:lnTo>
                  <a:pt x="566038" y="0"/>
                </a:lnTo>
                <a:lnTo>
                  <a:pt x="569721" y="0"/>
                </a:lnTo>
                <a:lnTo>
                  <a:pt x="572896" y="1015"/>
                </a:lnTo>
                <a:lnTo>
                  <a:pt x="575944" y="3175"/>
                </a:lnTo>
                <a:lnTo>
                  <a:pt x="578865" y="5461"/>
                </a:lnTo>
                <a:lnTo>
                  <a:pt x="581405" y="9016"/>
                </a:lnTo>
                <a:lnTo>
                  <a:pt x="583311" y="13969"/>
                </a:lnTo>
                <a:lnTo>
                  <a:pt x="585342" y="18923"/>
                </a:lnTo>
                <a:lnTo>
                  <a:pt x="589279" y="64262"/>
                </a:lnTo>
                <a:lnTo>
                  <a:pt x="589186" y="72544"/>
                </a:lnTo>
                <a:lnTo>
                  <a:pt x="583311" y="113411"/>
                </a:lnTo>
                <a:lnTo>
                  <a:pt x="581405" y="118363"/>
                </a:lnTo>
                <a:lnTo>
                  <a:pt x="578865" y="122047"/>
                </a:lnTo>
                <a:lnTo>
                  <a:pt x="575944" y="124332"/>
                </a:lnTo>
                <a:lnTo>
                  <a:pt x="572896" y="126746"/>
                </a:lnTo>
                <a:lnTo>
                  <a:pt x="569721" y="127888"/>
                </a:lnTo>
                <a:lnTo>
                  <a:pt x="566038" y="127888"/>
                </a:lnTo>
                <a:lnTo>
                  <a:pt x="373252" y="127888"/>
                </a:lnTo>
                <a:lnTo>
                  <a:pt x="373252" y="748791"/>
                </a:lnTo>
                <a:lnTo>
                  <a:pt x="373252" y="752855"/>
                </a:lnTo>
                <a:lnTo>
                  <a:pt x="371982" y="756412"/>
                </a:lnTo>
                <a:lnTo>
                  <a:pt x="369315" y="759587"/>
                </a:lnTo>
                <a:lnTo>
                  <a:pt x="366775" y="762762"/>
                </a:lnTo>
                <a:lnTo>
                  <a:pt x="362457" y="765301"/>
                </a:lnTo>
                <a:lnTo>
                  <a:pt x="324411" y="772846"/>
                </a:lnTo>
                <a:lnTo>
                  <a:pt x="294639" y="773811"/>
                </a:lnTo>
                <a:lnTo>
                  <a:pt x="283779" y="773711"/>
                </a:lnTo>
                <a:lnTo>
                  <a:pt x="238632" y="769238"/>
                </a:lnTo>
                <a:lnTo>
                  <a:pt x="219963" y="759587"/>
                </a:lnTo>
                <a:lnTo>
                  <a:pt x="217296" y="756412"/>
                </a:lnTo>
                <a:lnTo>
                  <a:pt x="216026" y="752855"/>
                </a:lnTo>
                <a:lnTo>
                  <a:pt x="216026" y="748791"/>
                </a:lnTo>
                <a:lnTo>
                  <a:pt x="216026" y="127888"/>
                </a:lnTo>
                <a:lnTo>
                  <a:pt x="23113" y="127888"/>
                </a:lnTo>
                <a:lnTo>
                  <a:pt x="19176" y="127888"/>
                </a:lnTo>
                <a:lnTo>
                  <a:pt x="15875" y="126746"/>
                </a:lnTo>
                <a:lnTo>
                  <a:pt x="13080" y="124332"/>
                </a:lnTo>
                <a:lnTo>
                  <a:pt x="10287" y="122047"/>
                </a:lnTo>
                <a:lnTo>
                  <a:pt x="7874" y="118363"/>
                </a:lnTo>
                <a:lnTo>
                  <a:pt x="5968" y="113411"/>
                </a:lnTo>
                <a:lnTo>
                  <a:pt x="3937" y="108457"/>
                </a:lnTo>
                <a:lnTo>
                  <a:pt x="2412" y="101853"/>
                </a:lnTo>
                <a:lnTo>
                  <a:pt x="0" y="64262"/>
                </a:lnTo>
                <a:lnTo>
                  <a:pt x="93" y="55643"/>
                </a:lnTo>
                <a:lnTo>
                  <a:pt x="5968" y="13969"/>
                </a:lnTo>
                <a:lnTo>
                  <a:pt x="7874" y="9016"/>
                </a:lnTo>
                <a:lnTo>
                  <a:pt x="10287" y="5461"/>
                </a:lnTo>
                <a:lnTo>
                  <a:pt x="13080" y="3175"/>
                </a:lnTo>
                <a:lnTo>
                  <a:pt x="15875" y="1015"/>
                </a:lnTo>
                <a:lnTo>
                  <a:pt x="19176" y="0"/>
                </a:lnTo>
                <a:lnTo>
                  <a:pt x="23113" y="0"/>
                </a:lnTo>
                <a:close/>
              </a:path>
            </a:pathLst>
          </a:custGeom>
          <a:noFill/>
          <a:ln w="1828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75" name="object 8"/>
          <p:cNvSpPr>
            <a:spLocks/>
          </p:cNvSpPr>
          <p:nvPr/>
        </p:nvSpPr>
        <p:spPr bwMode="auto">
          <a:xfrm>
            <a:off x="2746375" y="827088"/>
            <a:ext cx="431800" cy="773112"/>
          </a:xfrm>
          <a:custGeom>
            <a:avLst/>
            <a:gdLst/>
            <a:ahLst/>
            <a:cxnLst>
              <a:cxn ang="0">
                <a:pos x="46481" y="0"/>
              </a:cxn>
              <a:cxn ang="0">
                <a:pos x="409067" y="0"/>
              </a:cxn>
              <a:cxn ang="0">
                <a:pos x="412623" y="0"/>
              </a:cxn>
              <a:cxn ang="0">
                <a:pos x="415798" y="1015"/>
              </a:cxn>
              <a:cxn ang="0">
                <a:pos x="418592" y="3175"/>
              </a:cxn>
              <a:cxn ang="0">
                <a:pos x="421386" y="5461"/>
              </a:cxn>
              <a:cxn ang="0">
                <a:pos x="423799" y="9016"/>
              </a:cxn>
              <a:cxn ang="0">
                <a:pos x="425957" y="13969"/>
              </a:cxn>
              <a:cxn ang="0">
                <a:pos x="428117" y="18923"/>
              </a:cxn>
              <a:cxn ang="0">
                <a:pos x="432181" y="64262"/>
              </a:cxn>
              <a:cxn ang="0">
                <a:pos x="432105" y="72858"/>
              </a:cxn>
              <a:cxn ang="0">
                <a:pos x="425957" y="113664"/>
              </a:cxn>
              <a:cxn ang="0">
                <a:pos x="418592" y="124332"/>
              </a:cxn>
              <a:cxn ang="0">
                <a:pos x="415798" y="126746"/>
              </a:cxn>
              <a:cxn ang="0">
                <a:pos x="412623" y="127888"/>
              </a:cxn>
              <a:cxn ang="0">
                <a:pos x="409067" y="127888"/>
              </a:cxn>
              <a:cxn ang="0">
                <a:pos x="157225" y="127888"/>
              </a:cxn>
              <a:cxn ang="0">
                <a:pos x="157225" y="335152"/>
              </a:cxn>
              <a:cxn ang="0">
                <a:pos x="393573" y="335152"/>
              </a:cxn>
              <a:cxn ang="0">
                <a:pos x="397129" y="335152"/>
              </a:cxn>
              <a:cxn ang="0">
                <a:pos x="400304" y="336041"/>
              </a:cxn>
              <a:cxn ang="0">
                <a:pos x="403098" y="338074"/>
              </a:cxn>
              <a:cxn ang="0">
                <a:pos x="405892" y="340105"/>
              </a:cxn>
              <a:cxn ang="0">
                <a:pos x="408305" y="343407"/>
              </a:cxn>
              <a:cxn ang="0">
                <a:pos x="410463" y="348234"/>
              </a:cxn>
              <a:cxn ang="0">
                <a:pos x="412750" y="352932"/>
              </a:cxn>
              <a:cxn ang="0">
                <a:pos x="416813" y="397001"/>
              </a:cxn>
              <a:cxn ang="0">
                <a:pos x="416718" y="405576"/>
              </a:cxn>
              <a:cxn ang="0">
                <a:pos x="410463" y="446404"/>
              </a:cxn>
              <a:cxn ang="0">
                <a:pos x="408305" y="451612"/>
              </a:cxn>
              <a:cxn ang="0">
                <a:pos x="405892" y="455294"/>
              </a:cxn>
              <a:cxn ang="0">
                <a:pos x="403098" y="457453"/>
              </a:cxn>
              <a:cxn ang="0">
                <a:pos x="400304" y="459613"/>
              </a:cxn>
              <a:cxn ang="0">
                <a:pos x="397129" y="460755"/>
              </a:cxn>
              <a:cxn ang="0">
                <a:pos x="393573" y="460755"/>
              </a:cxn>
              <a:cxn ang="0">
                <a:pos x="157225" y="460755"/>
              </a:cxn>
              <a:cxn ang="0">
                <a:pos x="157225" y="747649"/>
              </a:cxn>
              <a:cxn ang="0">
                <a:pos x="157225" y="751966"/>
              </a:cxn>
              <a:cxn ang="0">
                <a:pos x="155956" y="755776"/>
              </a:cxn>
              <a:cxn ang="0">
                <a:pos x="153669" y="758951"/>
              </a:cxn>
              <a:cxn ang="0">
                <a:pos x="151256" y="762126"/>
              </a:cxn>
              <a:cxn ang="0">
                <a:pos x="146938" y="764793"/>
              </a:cxn>
              <a:cxn ang="0">
                <a:pos x="140843" y="766952"/>
              </a:cxn>
              <a:cxn ang="0">
                <a:pos x="134747" y="769238"/>
              </a:cxn>
              <a:cxn ang="0">
                <a:pos x="89709" y="773711"/>
              </a:cxn>
              <a:cxn ang="0">
                <a:pos x="78612" y="773811"/>
              </a:cxn>
              <a:cxn ang="0">
                <a:pos x="67752" y="773711"/>
              </a:cxn>
              <a:cxn ang="0">
                <a:pos x="22606" y="769238"/>
              </a:cxn>
              <a:cxn ang="0">
                <a:pos x="16763" y="766952"/>
              </a:cxn>
              <a:cxn ang="0">
                <a:pos x="10794" y="764793"/>
              </a:cxn>
              <a:cxn ang="0">
                <a:pos x="6476" y="762126"/>
              </a:cxn>
              <a:cxn ang="0">
                <a:pos x="3937" y="758951"/>
              </a:cxn>
              <a:cxn ang="0">
                <a:pos x="1397" y="755776"/>
              </a:cxn>
              <a:cxn ang="0">
                <a:pos x="0" y="751966"/>
              </a:cxn>
              <a:cxn ang="0">
                <a:pos x="0" y="747649"/>
              </a:cxn>
              <a:cxn ang="0">
                <a:pos x="0" y="49402"/>
              </a:cxn>
              <a:cxn ang="0">
                <a:pos x="13462" y="11556"/>
              </a:cxn>
              <a:cxn ang="0">
                <a:pos x="37054" y="716"/>
              </a:cxn>
              <a:cxn ang="0">
                <a:pos x="46481" y="0"/>
              </a:cxn>
            </a:cxnLst>
            <a:rect l="0" t="0" r="r" b="b"/>
            <a:pathLst>
              <a:path w="432435" h="774065">
                <a:moveTo>
                  <a:pt x="46481" y="0"/>
                </a:moveTo>
                <a:lnTo>
                  <a:pt x="409067" y="0"/>
                </a:lnTo>
                <a:lnTo>
                  <a:pt x="412623" y="0"/>
                </a:lnTo>
                <a:lnTo>
                  <a:pt x="415798" y="1015"/>
                </a:lnTo>
                <a:lnTo>
                  <a:pt x="418592" y="3175"/>
                </a:lnTo>
                <a:lnTo>
                  <a:pt x="421386" y="5461"/>
                </a:lnTo>
                <a:lnTo>
                  <a:pt x="423799" y="9016"/>
                </a:lnTo>
                <a:lnTo>
                  <a:pt x="425957" y="13969"/>
                </a:lnTo>
                <a:lnTo>
                  <a:pt x="428117" y="18923"/>
                </a:lnTo>
                <a:lnTo>
                  <a:pt x="432181" y="64262"/>
                </a:lnTo>
                <a:lnTo>
                  <a:pt x="432105" y="72858"/>
                </a:lnTo>
                <a:lnTo>
                  <a:pt x="425957" y="113664"/>
                </a:lnTo>
                <a:lnTo>
                  <a:pt x="418592" y="124332"/>
                </a:lnTo>
                <a:lnTo>
                  <a:pt x="415798" y="126746"/>
                </a:lnTo>
                <a:lnTo>
                  <a:pt x="412623" y="127888"/>
                </a:lnTo>
                <a:lnTo>
                  <a:pt x="409067" y="127888"/>
                </a:lnTo>
                <a:lnTo>
                  <a:pt x="157225" y="127888"/>
                </a:lnTo>
                <a:lnTo>
                  <a:pt x="157225" y="335152"/>
                </a:lnTo>
                <a:lnTo>
                  <a:pt x="393573" y="335152"/>
                </a:lnTo>
                <a:lnTo>
                  <a:pt x="397129" y="335152"/>
                </a:lnTo>
                <a:lnTo>
                  <a:pt x="400304" y="336041"/>
                </a:lnTo>
                <a:lnTo>
                  <a:pt x="403098" y="338074"/>
                </a:lnTo>
                <a:lnTo>
                  <a:pt x="405892" y="340105"/>
                </a:lnTo>
                <a:lnTo>
                  <a:pt x="408305" y="343407"/>
                </a:lnTo>
                <a:lnTo>
                  <a:pt x="410463" y="348234"/>
                </a:lnTo>
                <a:lnTo>
                  <a:pt x="412750" y="352932"/>
                </a:lnTo>
                <a:lnTo>
                  <a:pt x="416813" y="397001"/>
                </a:lnTo>
                <a:lnTo>
                  <a:pt x="416718" y="405576"/>
                </a:lnTo>
                <a:lnTo>
                  <a:pt x="410463" y="446404"/>
                </a:lnTo>
                <a:lnTo>
                  <a:pt x="408305" y="451612"/>
                </a:lnTo>
                <a:lnTo>
                  <a:pt x="405892" y="455294"/>
                </a:lnTo>
                <a:lnTo>
                  <a:pt x="403098" y="457453"/>
                </a:lnTo>
                <a:lnTo>
                  <a:pt x="400304" y="459613"/>
                </a:lnTo>
                <a:lnTo>
                  <a:pt x="397129" y="460755"/>
                </a:lnTo>
                <a:lnTo>
                  <a:pt x="393573" y="460755"/>
                </a:lnTo>
                <a:lnTo>
                  <a:pt x="157225" y="460755"/>
                </a:lnTo>
                <a:lnTo>
                  <a:pt x="157225" y="747649"/>
                </a:lnTo>
                <a:lnTo>
                  <a:pt x="157225" y="751966"/>
                </a:lnTo>
                <a:lnTo>
                  <a:pt x="155956" y="755776"/>
                </a:lnTo>
                <a:lnTo>
                  <a:pt x="153669" y="758951"/>
                </a:lnTo>
                <a:lnTo>
                  <a:pt x="151256" y="762126"/>
                </a:lnTo>
                <a:lnTo>
                  <a:pt x="146938" y="764793"/>
                </a:lnTo>
                <a:lnTo>
                  <a:pt x="140843" y="766952"/>
                </a:lnTo>
                <a:lnTo>
                  <a:pt x="134747" y="769238"/>
                </a:lnTo>
                <a:lnTo>
                  <a:pt x="89709" y="773711"/>
                </a:lnTo>
                <a:lnTo>
                  <a:pt x="78612" y="773811"/>
                </a:lnTo>
                <a:lnTo>
                  <a:pt x="67752" y="773711"/>
                </a:lnTo>
                <a:lnTo>
                  <a:pt x="22606" y="769238"/>
                </a:lnTo>
                <a:lnTo>
                  <a:pt x="16763" y="766952"/>
                </a:lnTo>
                <a:lnTo>
                  <a:pt x="10794" y="764793"/>
                </a:lnTo>
                <a:lnTo>
                  <a:pt x="6476" y="762126"/>
                </a:lnTo>
                <a:lnTo>
                  <a:pt x="3937" y="758951"/>
                </a:lnTo>
                <a:lnTo>
                  <a:pt x="1397" y="755776"/>
                </a:lnTo>
                <a:lnTo>
                  <a:pt x="0" y="751966"/>
                </a:lnTo>
                <a:lnTo>
                  <a:pt x="0" y="747649"/>
                </a:lnTo>
                <a:lnTo>
                  <a:pt x="0" y="49402"/>
                </a:lnTo>
                <a:lnTo>
                  <a:pt x="13462" y="11556"/>
                </a:lnTo>
                <a:lnTo>
                  <a:pt x="37054" y="716"/>
                </a:lnTo>
                <a:lnTo>
                  <a:pt x="46481" y="0"/>
                </a:lnTo>
                <a:close/>
              </a:path>
            </a:pathLst>
          </a:custGeom>
          <a:noFill/>
          <a:ln w="1828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76" name="object 9"/>
          <p:cNvSpPr>
            <a:spLocks/>
          </p:cNvSpPr>
          <p:nvPr/>
        </p:nvSpPr>
        <p:spPr bwMode="auto">
          <a:xfrm>
            <a:off x="5997575" y="823913"/>
            <a:ext cx="423863" cy="773112"/>
          </a:xfrm>
          <a:custGeom>
            <a:avLst/>
            <a:gdLst/>
            <a:ahLst/>
            <a:cxnLst>
              <a:cxn ang="0">
                <a:pos x="78612" y="0"/>
              </a:cxn>
              <a:cxn ang="0">
                <a:pos x="116712" y="1905"/>
              </a:cxn>
              <a:cxn ang="0">
                <a:pos x="153288" y="14350"/>
              </a:cxn>
              <a:cxn ang="0">
                <a:pos x="155955" y="17525"/>
              </a:cxn>
              <a:cxn ang="0">
                <a:pos x="157225" y="21082"/>
              </a:cxn>
              <a:cxn ang="0">
                <a:pos x="157225" y="25019"/>
              </a:cxn>
              <a:cxn ang="0">
                <a:pos x="157225" y="644779"/>
              </a:cxn>
              <a:cxn ang="0">
                <a:pos x="399541" y="644779"/>
              </a:cxn>
              <a:cxn ang="0">
                <a:pos x="403478" y="644779"/>
              </a:cxn>
              <a:cxn ang="0">
                <a:pos x="406907" y="645922"/>
              </a:cxn>
              <a:cxn ang="0">
                <a:pos x="409955" y="648081"/>
              </a:cxn>
              <a:cxn ang="0">
                <a:pos x="412876" y="650239"/>
              </a:cxn>
              <a:cxn ang="0">
                <a:pos x="415416" y="653796"/>
              </a:cxn>
              <a:cxn ang="0">
                <a:pos x="417322" y="658749"/>
              </a:cxn>
              <a:cxn ang="0">
                <a:pos x="419353" y="663701"/>
              </a:cxn>
              <a:cxn ang="0">
                <a:pos x="423290" y="708533"/>
              </a:cxn>
              <a:cxn ang="0">
                <a:pos x="423195" y="717055"/>
              </a:cxn>
              <a:cxn ang="0">
                <a:pos x="417322" y="758825"/>
              </a:cxn>
              <a:cxn ang="0">
                <a:pos x="415416" y="764159"/>
              </a:cxn>
              <a:cxn ang="0">
                <a:pos x="412876" y="767969"/>
              </a:cxn>
              <a:cxn ang="0">
                <a:pos x="409955" y="770382"/>
              </a:cxn>
              <a:cxn ang="0">
                <a:pos x="406907" y="772795"/>
              </a:cxn>
              <a:cxn ang="0">
                <a:pos x="403478" y="773938"/>
              </a:cxn>
              <a:cxn ang="0">
                <a:pos x="399541" y="773938"/>
              </a:cxn>
              <a:cxn ang="0">
                <a:pos x="46481" y="773938"/>
              </a:cxn>
              <a:cxn ang="0">
                <a:pos x="7608" y="755663"/>
              </a:cxn>
              <a:cxn ang="0">
                <a:pos x="0" y="724535"/>
              </a:cxn>
              <a:cxn ang="0">
                <a:pos x="0" y="25019"/>
              </a:cxn>
              <a:cxn ang="0">
                <a:pos x="0" y="21082"/>
              </a:cxn>
              <a:cxn ang="0">
                <a:pos x="1397" y="17525"/>
              </a:cxn>
              <a:cxn ang="0">
                <a:pos x="3937" y="14350"/>
              </a:cxn>
              <a:cxn ang="0">
                <a:pos x="6476" y="11175"/>
              </a:cxn>
              <a:cxn ang="0">
                <a:pos x="10794" y="8636"/>
              </a:cxn>
              <a:cxn ang="0">
                <a:pos x="16763" y="6604"/>
              </a:cxn>
              <a:cxn ang="0">
                <a:pos x="22605" y="4572"/>
              </a:cxn>
              <a:cxn ang="0">
                <a:pos x="67752" y="119"/>
              </a:cxn>
              <a:cxn ang="0">
                <a:pos x="78612" y="0"/>
              </a:cxn>
            </a:cxnLst>
            <a:rect l="0" t="0" r="r" b="b"/>
            <a:pathLst>
              <a:path w="423545" h="774065">
                <a:moveTo>
                  <a:pt x="78612" y="0"/>
                </a:moveTo>
                <a:lnTo>
                  <a:pt x="116712" y="1905"/>
                </a:lnTo>
                <a:lnTo>
                  <a:pt x="153288" y="14350"/>
                </a:lnTo>
                <a:lnTo>
                  <a:pt x="155955" y="17525"/>
                </a:lnTo>
                <a:lnTo>
                  <a:pt x="157225" y="21082"/>
                </a:lnTo>
                <a:lnTo>
                  <a:pt x="157225" y="25019"/>
                </a:lnTo>
                <a:lnTo>
                  <a:pt x="157225" y="644779"/>
                </a:lnTo>
                <a:lnTo>
                  <a:pt x="399541" y="644779"/>
                </a:lnTo>
                <a:lnTo>
                  <a:pt x="403478" y="644779"/>
                </a:lnTo>
                <a:lnTo>
                  <a:pt x="406907" y="645922"/>
                </a:lnTo>
                <a:lnTo>
                  <a:pt x="409955" y="648081"/>
                </a:lnTo>
                <a:lnTo>
                  <a:pt x="412876" y="650239"/>
                </a:lnTo>
                <a:lnTo>
                  <a:pt x="415416" y="653796"/>
                </a:lnTo>
                <a:lnTo>
                  <a:pt x="417322" y="658749"/>
                </a:lnTo>
                <a:lnTo>
                  <a:pt x="419353" y="663701"/>
                </a:lnTo>
                <a:lnTo>
                  <a:pt x="423290" y="708533"/>
                </a:lnTo>
                <a:lnTo>
                  <a:pt x="423195" y="717055"/>
                </a:lnTo>
                <a:lnTo>
                  <a:pt x="417322" y="758825"/>
                </a:lnTo>
                <a:lnTo>
                  <a:pt x="415416" y="764159"/>
                </a:lnTo>
                <a:lnTo>
                  <a:pt x="412876" y="767969"/>
                </a:lnTo>
                <a:lnTo>
                  <a:pt x="409955" y="770382"/>
                </a:lnTo>
                <a:lnTo>
                  <a:pt x="406907" y="772795"/>
                </a:lnTo>
                <a:lnTo>
                  <a:pt x="403478" y="773938"/>
                </a:lnTo>
                <a:lnTo>
                  <a:pt x="399541" y="773938"/>
                </a:lnTo>
                <a:lnTo>
                  <a:pt x="46481" y="773938"/>
                </a:lnTo>
                <a:lnTo>
                  <a:pt x="7608" y="755663"/>
                </a:lnTo>
                <a:lnTo>
                  <a:pt x="0" y="724535"/>
                </a:lnTo>
                <a:lnTo>
                  <a:pt x="0" y="25019"/>
                </a:lnTo>
                <a:lnTo>
                  <a:pt x="0" y="21082"/>
                </a:lnTo>
                <a:lnTo>
                  <a:pt x="1397" y="17525"/>
                </a:lnTo>
                <a:lnTo>
                  <a:pt x="3937" y="14350"/>
                </a:lnTo>
                <a:lnTo>
                  <a:pt x="6476" y="11175"/>
                </a:lnTo>
                <a:lnTo>
                  <a:pt x="10794" y="8636"/>
                </a:lnTo>
                <a:lnTo>
                  <a:pt x="16763" y="6604"/>
                </a:lnTo>
                <a:lnTo>
                  <a:pt x="22605" y="4572"/>
                </a:lnTo>
                <a:lnTo>
                  <a:pt x="67752" y="119"/>
                </a:lnTo>
                <a:lnTo>
                  <a:pt x="78612" y="0"/>
                </a:lnTo>
                <a:close/>
              </a:path>
            </a:pathLst>
          </a:custGeom>
          <a:noFill/>
          <a:ln w="1828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77" name="object 10"/>
          <p:cNvSpPr>
            <a:spLocks/>
          </p:cNvSpPr>
          <p:nvPr/>
        </p:nvSpPr>
        <p:spPr bwMode="auto">
          <a:xfrm>
            <a:off x="5191125" y="823913"/>
            <a:ext cx="711200" cy="777875"/>
          </a:xfrm>
          <a:custGeom>
            <a:avLst/>
            <a:gdLst/>
            <a:ahLst/>
            <a:cxnLst>
              <a:cxn ang="0">
                <a:pos x="348868" y="0"/>
              </a:cxn>
              <a:cxn ang="0">
                <a:pos x="393463" y="589"/>
              </a:cxn>
              <a:cxn ang="0">
                <a:pos x="437261" y="5080"/>
              </a:cxn>
              <a:cxn ang="0">
                <a:pos x="453898" y="14986"/>
              </a:cxn>
              <a:cxn ang="0">
                <a:pos x="457326" y="19304"/>
              </a:cxn>
              <a:cxn ang="0">
                <a:pos x="460121" y="25273"/>
              </a:cxn>
              <a:cxn ang="0">
                <a:pos x="462534" y="32765"/>
              </a:cxn>
              <a:cxn ang="0">
                <a:pos x="700659" y="715645"/>
              </a:cxn>
              <a:cxn ang="0">
                <a:pos x="710818" y="757936"/>
              </a:cxn>
              <a:cxn ang="0">
                <a:pos x="709167" y="764159"/>
              </a:cxn>
              <a:cxn ang="0">
                <a:pos x="672516" y="776690"/>
              </a:cxn>
              <a:cxn ang="0">
                <a:pos x="635762" y="777494"/>
              </a:cxn>
              <a:cxn ang="0">
                <a:pos x="621450" y="777444"/>
              </a:cxn>
              <a:cxn ang="0">
                <a:pos x="580469" y="776085"/>
              </a:cxn>
              <a:cxn ang="0">
                <a:pos x="550037" y="765683"/>
              </a:cxn>
              <a:cxn ang="0">
                <a:pos x="547624" y="762508"/>
              </a:cxn>
              <a:cxn ang="0">
                <a:pos x="545718" y="758317"/>
              </a:cxn>
              <a:cxn ang="0">
                <a:pos x="544067" y="753110"/>
              </a:cxn>
              <a:cxn ang="0">
                <a:pos x="492251" y="598297"/>
              </a:cxn>
              <a:cxn ang="0">
                <a:pos x="202946" y="598297"/>
              </a:cxn>
              <a:cxn ang="0">
                <a:pos x="154177" y="748919"/>
              </a:cxn>
              <a:cxn ang="0">
                <a:pos x="152526" y="754507"/>
              </a:cxn>
              <a:cxn ang="0">
                <a:pos x="150494" y="759206"/>
              </a:cxn>
              <a:cxn ang="0">
                <a:pos x="147954" y="763015"/>
              </a:cxn>
              <a:cxn ang="0">
                <a:pos x="145287" y="766699"/>
              </a:cxn>
              <a:cxn ang="0">
                <a:pos x="141224" y="769747"/>
              </a:cxn>
              <a:cxn ang="0">
                <a:pos x="135381" y="771906"/>
              </a:cxn>
              <a:cxn ang="0">
                <a:pos x="129666" y="774064"/>
              </a:cxn>
              <a:cxn ang="0">
                <a:pos x="81815" y="777422"/>
              </a:cxn>
              <a:cxn ang="0">
                <a:pos x="69596" y="777494"/>
              </a:cxn>
              <a:cxn ang="0">
                <a:pos x="56693" y="777394"/>
              </a:cxn>
              <a:cxn ang="0">
                <a:pos x="16510" y="774573"/>
              </a:cxn>
              <a:cxn ang="0">
                <a:pos x="0" y="756158"/>
              </a:cxn>
              <a:cxn ang="0">
                <a:pos x="1142" y="747776"/>
              </a:cxn>
              <a:cxn ang="0">
                <a:pos x="247650" y="30987"/>
              </a:cxn>
              <a:cxn ang="0">
                <a:pos x="276881" y="3605"/>
              </a:cxn>
              <a:cxn ang="0">
                <a:pos x="321421" y="269"/>
              </a:cxn>
              <a:cxn ang="0">
                <a:pos x="334389" y="69"/>
              </a:cxn>
              <a:cxn ang="0">
                <a:pos x="348868" y="0"/>
              </a:cxn>
            </a:cxnLst>
            <a:rect l="0" t="0" r="r" b="b"/>
            <a:pathLst>
              <a:path w="711200" h="777875">
                <a:moveTo>
                  <a:pt x="348868" y="0"/>
                </a:moveTo>
                <a:lnTo>
                  <a:pt x="393463" y="589"/>
                </a:lnTo>
                <a:lnTo>
                  <a:pt x="437261" y="5080"/>
                </a:lnTo>
                <a:lnTo>
                  <a:pt x="453898" y="14986"/>
                </a:lnTo>
                <a:lnTo>
                  <a:pt x="457326" y="19304"/>
                </a:lnTo>
                <a:lnTo>
                  <a:pt x="460121" y="25273"/>
                </a:lnTo>
                <a:lnTo>
                  <a:pt x="462534" y="32765"/>
                </a:lnTo>
                <a:lnTo>
                  <a:pt x="700659" y="715645"/>
                </a:lnTo>
                <a:lnTo>
                  <a:pt x="710818" y="757936"/>
                </a:lnTo>
                <a:lnTo>
                  <a:pt x="709167" y="764159"/>
                </a:lnTo>
                <a:lnTo>
                  <a:pt x="672516" y="776690"/>
                </a:lnTo>
                <a:lnTo>
                  <a:pt x="635762" y="777494"/>
                </a:lnTo>
                <a:lnTo>
                  <a:pt x="621450" y="777444"/>
                </a:lnTo>
                <a:lnTo>
                  <a:pt x="580469" y="776085"/>
                </a:lnTo>
                <a:lnTo>
                  <a:pt x="550037" y="765683"/>
                </a:lnTo>
                <a:lnTo>
                  <a:pt x="547624" y="762508"/>
                </a:lnTo>
                <a:lnTo>
                  <a:pt x="545718" y="758317"/>
                </a:lnTo>
                <a:lnTo>
                  <a:pt x="544067" y="753110"/>
                </a:lnTo>
                <a:lnTo>
                  <a:pt x="492251" y="598297"/>
                </a:lnTo>
                <a:lnTo>
                  <a:pt x="202946" y="598297"/>
                </a:lnTo>
                <a:lnTo>
                  <a:pt x="154177" y="748919"/>
                </a:lnTo>
                <a:lnTo>
                  <a:pt x="152526" y="754507"/>
                </a:lnTo>
                <a:lnTo>
                  <a:pt x="150494" y="759206"/>
                </a:lnTo>
                <a:lnTo>
                  <a:pt x="147954" y="763015"/>
                </a:lnTo>
                <a:lnTo>
                  <a:pt x="145287" y="766699"/>
                </a:lnTo>
                <a:lnTo>
                  <a:pt x="141224" y="769747"/>
                </a:lnTo>
                <a:lnTo>
                  <a:pt x="135381" y="771906"/>
                </a:lnTo>
                <a:lnTo>
                  <a:pt x="129666" y="774064"/>
                </a:lnTo>
                <a:lnTo>
                  <a:pt x="81815" y="777422"/>
                </a:lnTo>
                <a:lnTo>
                  <a:pt x="69596" y="777494"/>
                </a:lnTo>
                <a:lnTo>
                  <a:pt x="56693" y="777394"/>
                </a:lnTo>
                <a:lnTo>
                  <a:pt x="16510" y="774573"/>
                </a:lnTo>
                <a:lnTo>
                  <a:pt x="0" y="756158"/>
                </a:lnTo>
                <a:lnTo>
                  <a:pt x="1142" y="747776"/>
                </a:lnTo>
                <a:lnTo>
                  <a:pt x="247650" y="30987"/>
                </a:lnTo>
                <a:lnTo>
                  <a:pt x="276881" y="3605"/>
                </a:lnTo>
                <a:lnTo>
                  <a:pt x="321421" y="269"/>
                </a:lnTo>
                <a:lnTo>
                  <a:pt x="334389" y="69"/>
                </a:lnTo>
                <a:lnTo>
                  <a:pt x="348868" y="0"/>
                </a:lnTo>
                <a:close/>
              </a:path>
            </a:pathLst>
          </a:custGeom>
          <a:noFill/>
          <a:ln w="1828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78" name="object 11"/>
          <p:cNvSpPr>
            <a:spLocks/>
          </p:cNvSpPr>
          <p:nvPr/>
        </p:nvSpPr>
        <p:spPr bwMode="auto">
          <a:xfrm>
            <a:off x="3306763" y="823913"/>
            <a:ext cx="628650" cy="787400"/>
          </a:xfrm>
          <a:custGeom>
            <a:avLst/>
            <a:gdLst/>
            <a:ahLst/>
            <a:cxnLst>
              <a:cxn ang="0">
                <a:pos x="125984" y="3048"/>
              </a:cxn>
              <a:cxn ang="0">
                <a:pos x="145796" y="8636"/>
              </a:cxn>
              <a:cxn ang="0">
                <a:pos x="152654" y="14350"/>
              </a:cxn>
              <a:cxn ang="0">
                <a:pos x="156464" y="21082"/>
              </a:cxn>
              <a:cxn ang="0">
                <a:pos x="156464" y="479933"/>
              </a:cxn>
              <a:cxn ang="0">
                <a:pos x="174132" y="575431"/>
              </a:cxn>
              <a:cxn ang="0">
                <a:pos x="236658" y="641867"/>
              </a:cxn>
              <a:cxn ang="0">
                <a:pos x="316611" y="659130"/>
              </a:cxn>
              <a:cxn ang="0">
                <a:pos x="382778" y="647700"/>
              </a:cxn>
              <a:cxn ang="0">
                <a:pos x="450088" y="590454"/>
              </a:cxn>
              <a:cxn ang="0">
                <a:pos x="474472" y="488823"/>
              </a:cxn>
              <a:cxn ang="0">
                <a:pos x="474472" y="21082"/>
              </a:cxn>
              <a:cxn ang="0">
                <a:pos x="478028" y="14350"/>
              </a:cxn>
              <a:cxn ang="0">
                <a:pos x="484505" y="8636"/>
              </a:cxn>
              <a:cxn ang="0">
                <a:pos x="496443" y="4572"/>
              </a:cxn>
              <a:cxn ang="0">
                <a:pos x="552450" y="0"/>
              </a:cxn>
              <a:cxn ang="0">
                <a:pos x="607187" y="4572"/>
              </a:cxn>
              <a:cxn ang="0">
                <a:pos x="619125" y="8636"/>
              </a:cxn>
              <a:cxn ang="0">
                <a:pos x="625602" y="14350"/>
              </a:cxn>
              <a:cxn ang="0">
                <a:pos x="629158" y="21082"/>
              </a:cxn>
              <a:cxn ang="0">
                <a:pos x="629158" y="487045"/>
              </a:cxn>
              <a:cxn ang="0">
                <a:pos x="608330" y="613790"/>
              </a:cxn>
              <a:cxn ang="0">
                <a:pos x="546989" y="708533"/>
              </a:cxn>
              <a:cxn ang="0">
                <a:pos x="447040" y="767461"/>
              </a:cxn>
              <a:cxn ang="0">
                <a:pos x="310134" y="787654"/>
              </a:cxn>
              <a:cxn ang="0">
                <a:pos x="209514" y="777420"/>
              </a:cxn>
              <a:cxn ang="0">
                <a:pos x="103195" y="731684"/>
              </a:cxn>
              <a:cxn ang="0">
                <a:pos x="32823" y="648831"/>
              </a:cxn>
              <a:cxn ang="0">
                <a:pos x="1311" y="529290"/>
              </a:cxn>
              <a:cxn ang="0">
                <a:pos x="0" y="25019"/>
              </a:cxn>
              <a:cxn ang="0">
                <a:pos x="1143" y="17525"/>
              </a:cxn>
              <a:cxn ang="0">
                <a:pos x="5969" y="11175"/>
              </a:cxn>
              <a:cxn ang="0">
                <a:pos x="16383" y="6604"/>
              </a:cxn>
              <a:cxn ang="0">
                <a:pos x="67460" y="119"/>
              </a:cxn>
            </a:cxnLst>
            <a:rect l="0" t="0" r="r" b="b"/>
            <a:pathLst>
              <a:path w="629285" h="788035">
                <a:moveTo>
                  <a:pt x="78486" y="0"/>
                </a:moveTo>
                <a:lnTo>
                  <a:pt x="125984" y="3048"/>
                </a:lnTo>
                <a:lnTo>
                  <a:pt x="139827" y="6604"/>
                </a:lnTo>
                <a:lnTo>
                  <a:pt x="145796" y="8636"/>
                </a:lnTo>
                <a:lnTo>
                  <a:pt x="150114" y="11175"/>
                </a:lnTo>
                <a:lnTo>
                  <a:pt x="152654" y="14350"/>
                </a:lnTo>
                <a:lnTo>
                  <a:pt x="155194" y="17525"/>
                </a:lnTo>
                <a:lnTo>
                  <a:pt x="156464" y="21082"/>
                </a:lnTo>
                <a:lnTo>
                  <a:pt x="156464" y="25019"/>
                </a:lnTo>
                <a:lnTo>
                  <a:pt x="156464" y="479933"/>
                </a:lnTo>
                <a:lnTo>
                  <a:pt x="159321" y="522668"/>
                </a:lnTo>
                <a:lnTo>
                  <a:pt x="174132" y="575431"/>
                </a:lnTo>
                <a:lnTo>
                  <a:pt x="200279" y="615061"/>
                </a:lnTo>
                <a:lnTo>
                  <a:pt x="236658" y="641867"/>
                </a:lnTo>
                <a:lnTo>
                  <a:pt x="282051" y="656367"/>
                </a:lnTo>
                <a:lnTo>
                  <a:pt x="316611" y="659130"/>
                </a:lnTo>
                <a:lnTo>
                  <a:pt x="334611" y="658415"/>
                </a:lnTo>
                <a:lnTo>
                  <a:pt x="382778" y="647700"/>
                </a:lnTo>
                <a:lnTo>
                  <a:pt x="421514" y="624893"/>
                </a:lnTo>
                <a:lnTo>
                  <a:pt x="450088" y="590454"/>
                </a:lnTo>
                <a:lnTo>
                  <a:pt x="468256" y="544633"/>
                </a:lnTo>
                <a:lnTo>
                  <a:pt x="474472" y="488823"/>
                </a:lnTo>
                <a:lnTo>
                  <a:pt x="474472" y="25019"/>
                </a:lnTo>
                <a:lnTo>
                  <a:pt x="474472" y="21082"/>
                </a:lnTo>
                <a:lnTo>
                  <a:pt x="475615" y="17525"/>
                </a:lnTo>
                <a:lnTo>
                  <a:pt x="478028" y="14350"/>
                </a:lnTo>
                <a:lnTo>
                  <a:pt x="480314" y="11175"/>
                </a:lnTo>
                <a:lnTo>
                  <a:pt x="484505" y="8636"/>
                </a:lnTo>
                <a:lnTo>
                  <a:pt x="490474" y="6604"/>
                </a:lnTo>
                <a:lnTo>
                  <a:pt x="496443" y="4572"/>
                </a:lnTo>
                <a:lnTo>
                  <a:pt x="541589" y="119"/>
                </a:lnTo>
                <a:lnTo>
                  <a:pt x="552450" y="0"/>
                </a:lnTo>
                <a:lnTo>
                  <a:pt x="563211" y="119"/>
                </a:lnTo>
                <a:lnTo>
                  <a:pt x="607187" y="4572"/>
                </a:lnTo>
                <a:lnTo>
                  <a:pt x="613156" y="6604"/>
                </a:lnTo>
                <a:lnTo>
                  <a:pt x="619125" y="8636"/>
                </a:lnTo>
                <a:lnTo>
                  <a:pt x="623189" y="11175"/>
                </a:lnTo>
                <a:lnTo>
                  <a:pt x="625602" y="14350"/>
                </a:lnTo>
                <a:lnTo>
                  <a:pt x="628015" y="17525"/>
                </a:lnTo>
                <a:lnTo>
                  <a:pt x="629158" y="21082"/>
                </a:lnTo>
                <a:lnTo>
                  <a:pt x="629158" y="25019"/>
                </a:lnTo>
                <a:lnTo>
                  <a:pt x="629158" y="487045"/>
                </a:lnTo>
                <a:lnTo>
                  <a:pt x="623982" y="554180"/>
                </a:lnTo>
                <a:lnTo>
                  <a:pt x="608330" y="613790"/>
                </a:lnTo>
                <a:lnTo>
                  <a:pt x="582612" y="665448"/>
                </a:lnTo>
                <a:lnTo>
                  <a:pt x="546989" y="708533"/>
                </a:lnTo>
                <a:lnTo>
                  <a:pt x="501777" y="742568"/>
                </a:lnTo>
                <a:lnTo>
                  <a:pt x="447040" y="767461"/>
                </a:lnTo>
                <a:lnTo>
                  <a:pt x="383016" y="782605"/>
                </a:lnTo>
                <a:lnTo>
                  <a:pt x="310134" y="787654"/>
                </a:lnTo>
                <a:lnTo>
                  <a:pt x="274752" y="786512"/>
                </a:lnTo>
                <a:lnTo>
                  <a:pt x="209514" y="777420"/>
                </a:lnTo>
                <a:lnTo>
                  <a:pt x="151963" y="759255"/>
                </a:lnTo>
                <a:lnTo>
                  <a:pt x="103195" y="731684"/>
                </a:lnTo>
                <a:lnTo>
                  <a:pt x="63355" y="694828"/>
                </a:lnTo>
                <a:lnTo>
                  <a:pt x="32823" y="648831"/>
                </a:lnTo>
                <a:lnTo>
                  <a:pt x="11840" y="593730"/>
                </a:lnTo>
                <a:lnTo>
                  <a:pt x="1311" y="529290"/>
                </a:lnTo>
                <a:lnTo>
                  <a:pt x="0" y="493522"/>
                </a:lnTo>
                <a:lnTo>
                  <a:pt x="0" y="25019"/>
                </a:lnTo>
                <a:lnTo>
                  <a:pt x="0" y="21082"/>
                </a:lnTo>
                <a:lnTo>
                  <a:pt x="1143" y="17525"/>
                </a:lnTo>
                <a:lnTo>
                  <a:pt x="3556" y="14350"/>
                </a:lnTo>
                <a:lnTo>
                  <a:pt x="5969" y="11175"/>
                </a:lnTo>
                <a:lnTo>
                  <a:pt x="10160" y="8636"/>
                </a:lnTo>
                <a:lnTo>
                  <a:pt x="16383" y="6604"/>
                </a:lnTo>
                <a:lnTo>
                  <a:pt x="22479" y="4572"/>
                </a:lnTo>
                <a:lnTo>
                  <a:pt x="67460" y="119"/>
                </a:lnTo>
                <a:lnTo>
                  <a:pt x="78486" y="0"/>
                </a:lnTo>
                <a:close/>
              </a:path>
            </a:pathLst>
          </a:custGeom>
          <a:noFill/>
          <a:ln w="1828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79" name="object 12"/>
          <p:cNvSpPr>
            <a:spLocks/>
          </p:cNvSpPr>
          <p:nvPr/>
        </p:nvSpPr>
        <p:spPr bwMode="auto">
          <a:xfrm>
            <a:off x="4652963" y="812800"/>
            <a:ext cx="503237" cy="798513"/>
          </a:xfrm>
          <a:custGeom>
            <a:avLst/>
            <a:gdLst/>
            <a:ahLst/>
            <a:cxnLst>
              <a:cxn ang="0">
                <a:pos x="312493" y="2357"/>
              </a:cxn>
              <a:cxn ang="0">
                <a:pos x="399907" y="23018"/>
              </a:cxn>
              <a:cxn ang="0">
                <a:pos x="452119" y="56514"/>
              </a:cxn>
              <a:cxn ang="0">
                <a:pos x="457707" y="84835"/>
              </a:cxn>
              <a:cxn ang="0">
                <a:pos x="458215" y="96456"/>
              </a:cxn>
              <a:cxn ang="0">
                <a:pos x="458342" y="110743"/>
              </a:cxn>
              <a:cxn ang="0">
                <a:pos x="454532" y="159512"/>
              </a:cxn>
              <a:cxn ang="0">
                <a:pos x="438150" y="174370"/>
              </a:cxn>
              <a:cxn ang="0">
                <a:pos x="426846" y="171576"/>
              </a:cxn>
              <a:cxn ang="0">
                <a:pos x="409753" y="161831"/>
              </a:cxn>
              <a:cxn ang="0">
                <a:pos x="333882" y="130047"/>
              </a:cxn>
              <a:cxn ang="0">
                <a:pos x="273812" y="122046"/>
              </a:cxn>
              <a:cxn ang="0">
                <a:pos x="219985" y="131700"/>
              </a:cxn>
              <a:cxn ang="0">
                <a:pos x="172360" y="196246"/>
              </a:cxn>
              <a:cxn ang="0">
                <a:pos x="172839" y="217134"/>
              </a:cxn>
              <a:cxn ang="0">
                <a:pos x="223519" y="282447"/>
              </a:cxn>
              <a:cxn ang="0">
                <a:pos x="291738" y="316356"/>
              </a:cxn>
              <a:cxn ang="0">
                <a:pos x="352927" y="344312"/>
              </a:cxn>
              <a:cxn ang="0">
                <a:pos x="439205" y="400659"/>
              </a:cxn>
              <a:cxn ang="0">
                <a:pos x="494956" y="490218"/>
              </a:cxn>
              <a:cxn ang="0">
                <a:pos x="503046" y="552957"/>
              </a:cxn>
              <a:cxn ang="0">
                <a:pos x="490295" y="635754"/>
              </a:cxn>
              <a:cxn ang="0">
                <a:pos x="437435" y="719806"/>
              </a:cxn>
              <a:cxn ang="0">
                <a:pos x="353645" y="773525"/>
              </a:cxn>
              <a:cxn ang="0">
                <a:pos x="246860" y="796712"/>
              </a:cxn>
              <a:cxn ang="0">
                <a:pos x="198235" y="797280"/>
              </a:cxn>
              <a:cxn ang="0">
                <a:pos x="96883" y="779813"/>
              </a:cxn>
              <a:cxn ang="0">
                <a:pos x="24431" y="746506"/>
              </a:cxn>
              <a:cxn ang="0">
                <a:pos x="0" y="673862"/>
              </a:cxn>
              <a:cxn ang="0">
                <a:pos x="5079" y="622680"/>
              </a:cxn>
              <a:cxn ang="0">
                <a:pos x="9143" y="613790"/>
              </a:cxn>
              <a:cxn ang="0">
                <a:pos x="15112" y="609472"/>
              </a:cxn>
              <a:cxn ang="0">
                <a:pos x="22605" y="608329"/>
              </a:cxn>
              <a:cxn ang="0">
                <a:pos x="63452" y="628522"/>
              </a:cxn>
              <a:cxn ang="0">
                <a:pos x="141985" y="661669"/>
              </a:cxn>
              <a:cxn ang="0">
                <a:pos x="218439" y="671448"/>
              </a:cxn>
              <a:cxn ang="0">
                <a:pos x="280527" y="660824"/>
              </a:cxn>
              <a:cxn ang="0">
                <a:pos x="335772" y="604817"/>
              </a:cxn>
              <a:cxn ang="0">
                <a:pos x="339584" y="560609"/>
              </a:cxn>
              <a:cxn ang="0">
                <a:pos x="289051" y="494918"/>
              </a:cxn>
              <a:cxn ang="0">
                <a:pos x="222164" y="461137"/>
              </a:cxn>
              <a:cxn ang="0">
                <a:pos x="161395" y="433161"/>
              </a:cxn>
              <a:cxn ang="0">
                <a:pos x="76402" y="376832"/>
              </a:cxn>
              <a:cxn ang="0">
                <a:pos x="21064" y="286682"/>
              </a:cxn>
              <a:cxn ang="0">
                <a:pos x="13080" y="221995"/>
              </a:cxn>
              <a:cxn ang="0">
                <a:pos x="24653" y="146522"/>
              </a:cxn>
              <a:cxn ang="0">
                <a:pos x="72481" y="69778"/>
              </a:cxn>
              <a:cxn ang="0">
                <a:pos x="148212" y="21379"/>
              </a:cxn>
              <a:cxn ang="0">
                <a:pos x="245274" y="857"/>
              </a:cxn>
            </a:cxnLst>
            <a:rect l="0" t="0" r="r" b="b"/>
            <a:pathLst>
              <a:path w="503554" h="798194">
                <a:moveTo>
                  <a:pt x="271398" y="0"/>
                </a:moveTo>
                <a:lnTo>
                  <a:pt x="312493" y="2357"/>
                </a:lnTo>
                <a:lnTo>
                  <a:pt x="352694" y="9032"/>
                </a:lnTo>
                <a:lnTo>
                  <a:pt x="399907" y="23018"/>
                </a:lnTo>
                <a:lnTo>
                  <a:pt x="434959" y="39687"/>
                </a:lnTo>
                <a:lnTo>
                  <a:pt x="452119" y="56514"/>
                </a:lnTo>
                <a:lnTo>
                  <a:pt x="453516" y="59308"/>
                </a:lnTo>
                <a:lnTo>
                  <a:pt x="457707" y="84835"/>
                </a:lnTo>
                <a:lnTo>
                  <a:pt x="458021" y="90312"/>
                </a:lnTo>
                <a:lnTo>
                  <a:pt x="458215" y="96456"/>
                </a:lnTo>
                <a:lnTo>
                  <a:pt x="458315" y="103266"/>
                </a:lnTo>
                <a:lnTo>
                  <a:pt x="458342" y="110743"/>
                </a:lnTo>
                <a:lnTo>
                  <a:pt x="458293" y="119002"/>
                </a:lnTo>
                <a:lnTo>
                  <a:pt x="454532" y="159512"/>
                </a:lnTo>
                <a:lnTo>
                  <a:pt x="442467" y="174370"/>
                </a:lnTo>
                <a:lnTo>
                  <a:pt x="438150" y="174370"/>
                </a:lnTo>
                <a:lnTo>
                  <a:pt x="433704" y="174370"/>
                </a:lnTo>
                <a:lnTo>
                  <a:pt x="426846" y="171576"/>
                </a:lnTo>
                <a:lnTo>
                  <a:pt x="417321" y="166115"/>
                </a:lnTo>
                <a:lnTo>
                  <a:pt x="409753" y="161831"/>
                </a:lnTo>
                <a:lnTo>
                  <a:pt x="371334" y="143121"/>
                </a:lnTo>
                <a:lnTo>
                  <a:pt x="333882" y="130047"/>
                </a:lnTo>
                <a:lnTo>
                  <a:pt x="289859" y="122547"/>
                </a:lnTo>
                <a:lnTo>
                  <a:pt x="273812" y="122046"/>
                </a:lnTo>
                <a:lnTo>
                  <a:pt x="261433" y="122429"/>
                </a:lnTo>
                <a:lnTo>
                  <a:pt x="219985" y="131700"/>
                </a:lnTo>
                <a:lnTo>
                  <a:pt x="186118" y="157654"/>
                </a:lnTo>
                <a:lnTo>
                  <a:pt x="172360" y="196246"/>
                </a:lnTo>
                <a:lnTo>
                  <a:pt x="171957" y="204723"/>
                </a:lnTo>
                <a:lnTo>
                  <a:pt x="172839" y="217134"/>
                </a:lnTo>
                <a:lnTo>
                  <a:pt x="193605" y="258248"/>
                </a:lnTo>
                <a:lnTo>
                  <a:pt x="223519" y="282447"/>
                </a:lnTo>
                <a:lnTo>
                  <a:pt x="262256" y="303325"/>
                </a:lnTo>
                <a:lnTo>
                  <a:pt x="291738" y="316356"/>
                </a:lnTo>
                <a:lnTo>
                  <a:pt x="306863" y="323024"/>
                </a:lnTo>
                <a:lnTo>
                  <a:pt x="352927" y="344312"/>
                </a:lnTo>
                <a:lnTo>
                  <a:pt x="398271" y="369315"/>
                </a:lnTo>
                <a:lnTo>
                  <a:pt x="439205" y="400659"/>
                </a:lnTo>
                <a:lnTo>
                  <a:pt x="472201" y="440356"/>
                </a:lnTo>
                <a:lnTo>
                  <a:pt x="494956" y="490218"/>
                </a:lnTo>
                <a:lnTo>
                  <a:pt x="502144" y="530552"/>
                </a:lnTo>
                <a:lnTo>
                  <a:pt x="503046" y="552957"/>
                </a:lnTo>
                <a:lnTo>
                  <a:pt x="501622" y="582414"/>
                </a:lnTo>
                <a:lnTo>
                  <a:pt x="490295" y="635754"/>
                </a:lnTo>
                <a:lnTo>
                  <a:pt x="468106" y="681567"/>
                </a:lnTo>
                <a:lnTo>
                  <a:pt x="437435" y="719806"/>
                </a:lnTo>
                <a:lnTo>
                  <a:pt x="398932" y="750474"/>
                </a:lnTo>
                <a:lnTo>
                  <a:pt x="353645" y="773525"/>
                </a:lnTo>
                <a:lnTo>
                  <a:pt x="302208" y="788953"/>
                </a:lnTo>
                <a:lnTo>
                  <a:pt x="246860" y="796712"/>
                </a:lnTo>
                <a:lnTo>
                  <a:pt x="217804" y="797687"/>
                </a:lnTo>
                <a:lnTo>
                  <a:pt x="198235" y="797280"/>
                </a:lnTo>
                <a:lnTo>
                  <a:pt x="143763" y="791082"/>
                </a:lnTo>
                <a:lnTo>
                  <a:pt x="96883" y="779813"/>
                </a:lnTo>
                <a:lnTo>
                  <a:pt x="59261" y="765921"/>
                </a:lnTo>
                <a:lnTo>
                  <a:pt x="24431" y="746506"/>
                </a:lnTo>
                <a:lnTo>
                  <a:pt x="1821" y="707776"/>
                </a:lnTo>
                <a:lnTo>
                  <a:pt x="0" y="673862"/>
                </a:lnTo>
                <a:lnTo>
                  <a:pt x="71" y="665001"/>
                </a:lnTo>
                <a:lnTo>
                  <a:pt x="5079" y="622680"/>
                </a:lnTo>
                <a:lnTo>
                  <a:pt x="6857" y="617473"/>
                </a:lnTo>
                <a:lnTo>
                  <a:pt x="9143" y="613790"/>
                </a:lnTo>
                <a:lnTo>
                  <a:pt x="12191" y="611631"/>
                </a:lnTo>
                <a:lnTo>
                  <a:pt x="15112" y="609472"/>
                </a:lnTo>
                <a:lnTo>
                  <a:pt x="18668" y="608329"/>
                </a:lnTo>
                <a:lnTo>
                  <a:pt x="22605" y="608329"/>
                </a:lnTo>
                <a:lnTo>
                  <a:pt x="54246" y="623236"/>
                </a:lnTo>
                <a:lnTo>
                  <a:pt x="63452" y="628522"/>
                </a:lnTo>
                <a:lnTo>
                  <a:pt x="97569" y="645739"/>
                </a:lnTo>
                <a:lnTo>
                  <a:pt x="141985" y="661669"/>
                </a:lnTo>
                <a:lnTo>
                  <a:pt x="197367" y="670849"/>
                </a:lnTo>
                <a:lnTo>
                  <a:pt x="218439" y="671448"/>
                </a:lnTo>
                <a:lnTo>
                  <a:pt x="232348" y="671020"/>
                </a:lnTo>
                <a:lnTo>
                  <a:pt x="280527" y="660824"/>
                </a:lnTo>
                <a:lnTo>
                  <a:pt x="315477" y="638641"/>
                </a:lnTo>
                <a:lnTo>
                  <a:pt x="335772" y="604817"/>
                </a:lnTo>
                <a:lnTo>
                  <a:pt x="340487" y="573277"/>
                </a:lnTo>
                <a:lnTo>
                  <a:pt x="339584" y="560609"/>
                </a:lnTo>
                <a:lnTo>
                  <a:pt x="318466" y="519225"/>
                </a:lnTo>
                <a:lnTo>
                  <a:pt x="289051" y="494918"/>
                </a:lnTo>
                <a:lnTo>
                  <a:pt x="251047" y="474112"/>
                </a:lnTo>
                <a:lnTo>
                  <a:pt x="222164" y="461137"/>
                </a:lnTo>
                <a:lnTo>
                  <a:pt x="207248" y="454469"/>
                </a:lnTo>
                <a:lnTo>
                  <a:pt x="161395" y="433161"/>
                </a:lnTo>
                <a:lnTo>
                  <a:pt x="116585" y="408050"/>
                </a:lnTo>
                <a:lnTo>
                  <a:pt x="76402" y="376832"/>
                </a:lnTo>
                <a:lnTo>
                  <a:pt x="43767" y="336994"/>
                </a:lnTo>
                <a:lnTo>
                  <a:pt x="21064" y="286682"/>
                </a:lnTo>
                <a:lnTo>
                  <a:pt x="13964" y="245256"/>
                </a:lnTo>
                <a:lnTo>
                  <a:pt x="13080" y="221995"/>
                </a:lnTo>
                <a:lnTo>
                  <a:pt x="14366" y="195187"/>
                </a:lnTo>
                <a:lnTo>
                  <a:pt x="24653" y="146522"/>
                </a:lnTo>
                <a:lnTo>
                  <a:pt x="44771" y="104640"/>
                </a:lnTo>
                <a:lnTo>
                  <a:pt x="72481" y="69778"/>
                </a:lnTo>
                <a:lnTo>
                  <a:pt x="107168" y="42040"/>
                </a:lnTo>
                <a:lnTo>
                  <a:pt x="148212" y="21379"/>
                </a:lnTo>
                <a:lnTo>
                  <a:pt x="195121" y="7715"/>
                </a:lnTo>
                <a:lnTo>
                  <a:pt x="245274" y="857"/>
                </a:lnTo>
                <a:lnTo>
                  <a:pt x="271398" y="0"/>
                </a:lnTo>
                <a:close/>
              </a:path>
            </a:pathLst>
          </a:custGeom>
          <a:noFill/>
          <a:ln w="18288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80" name="pole tekstowe 12"/>
          <p:cNvSpPr txBox="1">
            <a:spLocks noChangeArrowheads="1"/>
          </p:cNvSpPr>
          <p:nvPr/>
        </p:nvSpPr>
        <p:spPr bwMode="auto">
          <a:xfrm>
            <a:off x="838200" y="2193925"/>
            <a:ext cx="7467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>
                <a:latin typeface="Calibri" pitchFamily="34" charset="0"/>
              </a:rPr>
              <a:t>Temat nr 3: Doskonalenie prowadzenia piłki podeszwą.</a:t>
            </a:r>
          </a:p>
          <a:p>
            <a:endParaRPr lang="pl-PL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pl-PL">
                <a:solidFill>
                  <a:srgbClr val="00B050"/>
                </a:solidFill>
                <a:latin typeface="Calibri" pitchFamily="34" charset="0"/>
              </a:rPr>
              <a:t>Kryteria sukcesu:</a:t>
            </a:r>
          </a:p>
          <a:p>
            <a:r>
              <a:rPr lang="pl-PL">
                <a:solidFill>
                  <a:srgbClr val="00B050"/>
                </a:solidFill>
                <a:latin typeface="Calibri" pitchFamily="34" charset="0"/>
              </a:rPr>
              <a:t>A.  Znasz  główne zasady futsalu.</a:t>
            </a:r>
          </a:p>
          <a:p>
            <a:r>
              <a:rPr lang="pl-PL">
                <a:solidFill>
                  <a:srgbClr val="00B050"/>
                </a:solidFill>
                <a:latin typeface="Calibri" pitchFamily="34" charset="0"/>
              </a:rPr>
              <a:t>B.  Umiesz wykonać prowadzenie piłki podeszwą.</a:t>
            </a:r>
          </a:p>
          <a:p>
            <a:r>
              <a:rPr lang="pl-PL">
                <a:solidFill>
                  <a:srgbClr val="00B050"/>
                </a:solidFill>
                <a:latin typeface="Calibri" pitchFamily="34" charset="0"/>
              </a:rPr>
              <a:t>C.  Potrafisz wykorzystać elementy techniki w grze.</a:t>
            </a:r>
          </a:p>
          <a:p>
            <a:endParaRPr lang="pl-PL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bject 2"/>
          <p:cNvSpPr>
            <a:spLocks noChangeArrowheads="1"/>
          </p:cNvSpPr>
          <p:nvPr/>
        </p:nvSpPr>
        <p:spPr bwMode="auto">
          <a:xfrm>
            <a:off x="5597525" y="912813"/>
            <a:ext cx="2727325" cy="393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86" name="object 3"/>
          <p:cNvSpPr>
            <a:spLocks noChangeArrowheads="1"/>
          </p:cNvSpPr>
          <p:nvPr/>
        </p:nvSpPr>
        <p:spPr bwMode="auto">
          <a:xfrm>
            <a:off x="0" y="2425700"/>
            <a:ext cx="546100" cy="4857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87" name="object 4"/>
          <p:cNvSpPr>
            <a:spLocks noChangeArrowheads="1"/>
          </p:cNvSpPr>
          <p:nvPr/>
        </p:nvSpPr>
        <p:spPr bwMode="auto">
          <a:xfrm>
            <a:off x="142875" y="2408238"/>
            <a:ext cx="5214938" cy="5032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88" name="object 5"/>
          <p:cNvSpPr>
            <a:spLocks noChangeArrowheads="1"/>
          </p:cNvSpPr>
          <p:nvPr/>
        </p:nvSpPr>
        <p:spPr bwMode="auto">
          <a:xfrm>
            <a:off x="4943475" y="2408238"/>
            <a:ext cx="1295400" cy="5032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89" name="object 6"/>
          <p:cNvSpPr>
            <a:spLocks noChangeArrowheads="1"/>
          </p:cNvSpPr>
          <p:nvPr/>
        </p:nvSpPr>
        <p:spPr bwMode="auto">
          <a:xfrm>
            <a:off x="5824538" y="2408238"/>
            <a:ext cx="479425" cy="5032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90" name="object 7"/>
          <p:cNvSpPr>
            <a:spLocks noChangeArrowheads="1"/>
          </p:cNvSpPr>
          <p:nvPr/>
        </p:nvSpPr>
        <p:spPr bwMode="auto">
          <a:xfrm>
            <a:off x="5888038" y="2408238"/>
            <a:ext cx="3024187" cy="5032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91" name="object 8"/>
          <p:cNvSpPr>
            <a:spLocks noChangeArrowheads="1"/>
          </p:cNvSpPr>
          <p:nvPr/>
        </p:nvSpPr>
        <p:spPr bwMode="auto">
          <a:xfrm>
            <a:off x="0" y="2773363"/>
            <a:ext cx="2959100" cy="5032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92" name="object 9"/>
          <p:cNvSpPr>
            <a:spLocks noChangeArrowheads="1"/>
          </p:cNvSpPr>
          <p:nvPr/>
        </p:nvSpPr>
        <p:spPr bwMode="auto">
          <a:xfrm>
            <a:off x="2544763" y="2773363"/>
            <a:ext cx="509587" cy="50323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93" name="object 10"/>
          <p:cNvSpPr>
            <a:spLocks noChangeArrowheads="1"/>
          </p:cNvSpPr>
          <p:nvPr/>
        </p:nvSpPr>
        <p:spPr bwMode="auto">
          <a:xfrm>
            <a:off x="2640013" y="2773363"/>
            <a:ext cx="477837" cy="5032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94" name="object 11"/>
          <p:cNvSpPr>
            <a:spLocks noChangeArrowheads="1"/>
          </p:cNvSpPr>
          <p:nvPr/>
        </p:nvSpPr>
        <p:spPr bwMode="auto">
          <a:xfrm>
            <a:off x="2703513" y="2773363"/>
            <a:ext cx="5970587" cy="50323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95" name="object 12"/>
          <p:cNvSpPr>
            <a:spLocks noChangeArrowheads="1"/>
          </p:cNvSpPr>
          <p:nvPr/>
        </p:nvSpPr>
        <p:spPr bwMode="auto">
          <a:xfrm>
            <a:off x="0" y="3140075"/>
            <a:ext cx="8205788" cy="5016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96" name="object 13"/>
          <p:cNvSpPr>
            <a:spLocks noChangeArrowheads="1"/>
          </p:cNvSpPr>
          <p:nvPr/>
        </p:nvSpPr>
        <p:spPr bwMode="auto">
          <a:xfrm>
            <a:off x="7791450" y="3140075"/>
            <a:ext cx="1230313" cy="5016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97" name="object 14"/>
          <p:cNvSpPr>
            <a:spLocks noChangeArrowheads="1"/>
          </p:cNvSpPr>
          <p:nvPr/>
        </p:nvSpPr>
        <p:spPr bwMode="auto">
          <a:xfrm>
            <a:off x="8607425" y="3140075"/>
            <a:ext cx="479425" cy="5016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98" name="object 15"/>
          <p:cNvSpPr>
            <a:spLocks noChangeArrowheads="1"/>
          </p:cNvSpPr>
          <p:nvPr/>
        </p:nvSpPr>
        <p:spPr bwMode="auto">
          <a:xfrm>
            <a:off x="0" y="3505200"/>
            <a:ext cx="1768475" cy="5032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99" name="object 16"/>
          <p:cNvSpPr>
            <a:spLocks noChangeArrowheads="1"/>
          </p:cNvSpPr>
          <p:nvPr/>
        </p:nvSpPr>
        <p:spPr bwMode="auto">
          <a:xfrm>
            <a:off x="1352550" y="3505200"/>
            <a:ext cx="473075" cy="503238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00" name="object 17"/>
          <p:cNvSpPr>
            <a:spLocks noChangeArrowheads="1"/>
          </p:cNvSpPr>
          <p:nvPr/>
        </p:nvSpPr>
        <p:spPr bwMode="auto">
          <a:xfrm>
            <a:off x="1411288" y="3505200"/>
            <a:ext cx="709612" cy="503238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01" name="object 18"/>
          <p:cNvSpPr>
            <a:spLocks noChangeArrowheads="1"/>
          </p:cNvSpPr>
          <p:nvPr/>
        </p:nvSpPr>
        <p:spPr bwMode="auto">
          <a:xfrm>
            <a:off x="1706563" y="3505200"/>
            <a:ext cx="1855787" cy="503238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02" name="object 19"/>
          <p:cNvSpPr>
            <a:spLocks noChangeArrowheads="1"/>
          </p:cNvSpPr>
          <p:nvPr/>
        </p:nvSpPr>
        <p:spPr bwMode="auto">
          <a:xfrm>
            <a:off x="3148013" y="3505200"/>
            <a:ext cx="482600" cy="5032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03" name="object 20"/>
          <p:cNvSpPr>
            <a:spLocks noChangeArrowheads="1"/>
          </p:cNvSpPr>
          <p:nvPr/>
        </p:nvSpPr>
        <p:spPr bwMode="auto">
          <a:xfrm>
            <a:off x="3216275" y="3505200"/>
            <a:ext cx="2952750" cy="5032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04" name="object 21"/>
          <p:cNvSpPr>
            <a:spLocks noChangeArrowheads="1"/>
          </p:cNvSpPr>
          <p:nvPr/>
        </p:nvSpPr>
        <p:spPr bwMode="auto">
          <a:xfrm>
            <a:off x="5754688" y="3505200"/>
            <a:ext cx="2560637" cy="503238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05" name="object 22"/>
          <p:cNvSpPr>
            <a:spLocks noChangeArrowheads="1"/>
          </p:cNvSpPr>
          <p:nvPr/>
        </p:nvSpPr>
        <p:spPr bwMode="auto">
          <a:xfrm>
            <a:off x="0" y="3870325"/>
            <a:ext cx="2398713" cy="503238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06" name="object 23"/>
          <p:cNvSpPr>
            <a:spLocks noChangeArrowheads="1"/>
          </p:cNvSpPr>
          <p:nvPr/>
        </p:nvSpPr>
        <p:spPr bwMode="auto">
          <a:xfrm>
            <a:off x="1984375" y="3870325"/>
            <a:ext cx="1295400" cy="503238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07" name="object 24"/>
          <p:cNvSpPr>
            <a:spLocks noChangeArrowheads="1"/>
          </p:cNvSpPr>
          <p:nvPr/>
        </p:nvSpPr>
        <p:spPr bwMode="auto">
          <a:xfrm>
            <a:off x="2865438" y="3870325"/>
            <a:ext cx="477837" cy="5032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08" name="object 25"/>
          <p:cNvSpPr>
            <a:spLocks noChangeArrowheads="1"/>
          </p:cNvSpPr>
          <p:nvPr/>
        </p:nvSpPr>
        <p:spPr bwMode="auto">
          <a:xfrm>
            <a:off x="2928938" y="3870325"/>
            <a:ext cx="3968750" cy="50323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09" name="object 26"/>
          <p:cNvSpPr>
            <a:spLocks noChangeArrowheads="1"/>
          </p:cNvSpPr>
          <p:nvPr/>
        </p:nvSpPr>
        <p:spPr bwMode="auto">
          <a:xfrm>
            <a:off x="6483350" y="3870325"/>
            <a:ext cx="566738" cy="503238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10" name="object 27"/>
          <p:cNvSpPr>
            <a:spLocks noChangeArrowheads="1"/>
          </p:cNvSpPr>
          <p:nvPr/>
        </p:nvSpPr>
        <p:spPr bwMode="auto">
          <a:xfrm>
            <a:off x="6635750" y="3870325"/>
            <a:ext cx="481013" cy="5032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11" name="object 28"/>
          <p:cNvSpPr>
            <a:spLocks noChangeArrowheads="1"/>
          </p:cNvSpPr>
          <p:nvPr/>
        </p:nvSpPr>
        <p:spPr bwMode="auto">
          <a:xfrm>
            <a:off x="6702425" y="3870325"/>
            <a:ext cx="2441575" cy="503238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12" name="object 29"/>
          <p:cNvSpPr>
            <a:spLocks noChangeArrowheads="1"/>
          </p:cNvSpPr>
          <p:nvPr/>
        </p:nvSpPr>
        <p:spPr bwMode="auto">
          <a:xfrm>
            <a:off x="0" y="4237038"/>
            <a:ext cx="966788" cy="503237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13" name="object 30"/>
          <p:cNvSpPr>
            <a:spLocks noChangeArrowheads="1"/>
          </p:cNvSpPr>
          <p:nvPr/>
        </p:nvSpPr>
        <p:spPr bwMode="auto">
          <a:xfrm>
            <a:off x="552450" y="4237038"/>
            <a:ext cx="477838" cy="5032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14" name="object 31"/>
          <p:cNvSpPr>
            <a:spLocks noChangeArrowheads="1"/>
          </p:cNvSpPr>
          <p:nvPr/>
        </p:nvSpPr>
        <p:spPr bwMode="auto">
          <a:xfrm>
            <a:off x="615950" y="4237038"/>
            <a:ext cx="5513388" cy="503237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15" name="object 32"/>
          <p:cNvSpPr>
            <a:spLocks noChangeArrowheads="1"/>
          </p:cNvSpPr>
          <p:nvPr/>
        </p:nvSpPr>
        <p:spPr bwMode="auto">
          <a:xfrm>
            <a:off x="5715000" y="4237038"/>
            <a:ext cx="1390650" cy="503237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16" name="object 33"/>
          <p:cNvSpPr>
            <a:spLocks noChangeArrowheads="1"/>
          </p:cNvSpPr>
          <p:nvPr/>
        </p:nvSpPr>
        <p:spPr bwMode="auto">
          <a:xfrm>
            <a:off x="6689725" y="4237038"/>
            <a:ext cx="1990725" cy="503237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17" name="object 34"/>
          <p:cNvSpPr>
            <a:spLocks noChangeArrowheads="1"/>
          </p:cNvSpPr>
          <p:nvPr/>
        </p:nvSpPr>
        <p:spPr bwMode="auto">
          <a:xfrm>
            <a:off x="0" y="4602163"/>
            <a:ext cx="8345488" cy="503237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18" name="object 35"/>
          <p:cNvSpPr>
            <a:spLocks noChangeArrowheads="1"/>
          </p:cNvSpPr>
          <p:nvPr/>
        </p:nvSpPr>
        <p:spPr bwMode="auto">
          <a:xfrm>
            <a:off x="7931150" y="4602163"/>
            <a:ext cx="496888" cy="503237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19" name="object 36"/>
          <p:cNvSpPr>
            <a:spLocks noChangeArrowheads="1"/>
          </p:cNvSpPr>
          <p:nvPr/>
        </p:nvSpPr>
        <p:spPr bwMode="auto">
          <a:xfrm>
            <a:off x="8013700" y="4602163"/>
            <a:ext cx="484188" cy="503237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20" name="object 37"/>
          <p:cNvSpPr>
            <a:spLocks noChangeArrowheads="1"/>
          </p:cNvSpPr>
          <p:nvPr/>
        </p:nvSpPr>
        <p:spPr bwMode="auto">
          <a:xfrm>
            <a:off x="114300" y="2566988"/>
            <a:ext cx="4946650" cy="280987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21" name="object 38"/>
          <p:cNvSpPr>
            <a:spLocks noChangeArrowheads="1"/>
          </p:cNvSpPr>
          <p:nvPr/>
        </p:nvSpPr>
        <p:spPr bwMode="auto">
          <a:xfrm>
            <a:off x="5137150" y="2579688"/>
            <a:ext cx="862013" cy="217487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22" name="object 39"/>
          <p:cNvSpPr>
            <a:spLocks noChangeArrowheads="1"/>
          </p:cNvSpPr>
          <p:nvPr/>
        </p:nvSpPr>
        <p:spPr bwMode="auto">
          <a:xfrm>
            <a:off x="6096000" y="2581275"/>
            <a:ext cx="2519363" cy="266700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23" name="object 40"/>
          <p:cNvSpPr>
            <a:spLocks noChangeArrowheads="1"/>
          </p:cNvSpPr>
          <p:nvPr/>
        </p:nvSpPr>
        <p:spPr bwMode="auto">
          <a:xfrm>
            <a:off x="106363" y="2944813"/>
            <a:ext cx="2717800" cy="269875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24" name="object 41"/>
          <p:cNvSpPr>
            <a:spLocks noChangeArrowheads="1"/>
          </p:cNvSpPr>
          <p:nvPr/>
        </p:nvSpPr>
        <p:spPr bwMode="auto">
          <a:xfrm>
            <a:off x="2897188" y="2946400"/>
            <a:ext cx="5473700" cy="268288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25" name="object 42"/>
          <p:cNvSpPr>
            <a:spLocks noChangeArrowheads="1"/>
          </p:cNvSpPr>
          <p:nvPr/>
        </p:nvSpPr>
        <p:spPr bwMode="auto">
          <a:xfrm>
            <a:off x="100013" y="3311525"/>
            <a:ext cx="7800975" cy="268288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26" name="object 43"/>
          <p:cNvSpPr>
            <a:spLocks noChangeArrowheads="1"/>
          </p:cNvSpPr>
          <p:nvPr/>
        </p:nvSpPr>
        <p:spPr bwMode="auto">
          <a:xfrm>
            <a:off x="8001000" y="3311525"/>
            <a:ext cx="792163" cy="268288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27" name="object 44"/>
          <p:cNvSpPr>
            <a:spLocks noChangeArrowheads="1"/>
          </p:cNvSpPr>
          <p:nvPr/>
        </p:nvSpPr>
        <p:spPr bwMode="auto">
          <a:xfrm>
            <a:off x="109538" y="3678238"/>
            <a:ext cx="1419225" cy="215900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28" name="object 45"/>
          <p:cNvSpPr>
            <a:spLocks noChangeArrowheads="1"/>
          </p:cNvSpPr>
          <p:nvPr/>
        </p:nvSpPr>
        <p:spPr bwMode="auto">
          <a:xfrm>
            <a:off x="1604963" y="3741738"/>
            <a:ext cx="223837" cy="150812"/>
          </a:xfrm>
          <a:prstGeom prst="rect">
            <a:avLst/>
          </a:prstGeom>
          <a:blipFill dpi="0" rotWithShape="1">
            <a:blip r:embed="rId3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29" name="object 46"/>
          <p:cNvSpPr>
            <a:spLocks noChangeArrowheads="1"/>
          </p:cNvSpPr>
          <p:nvPr/>
        </p:nvSpPr>
        <p:spPr bwMode="auto">
          <a:xfrm>
            <a:off x="1916113" y="3678238"/>
            <a:ext cx="1408112" cy="215900"/>
          </a:xfrm>
          <a:prstGeom prst="rect">
            <a:avLst/>
          </a:prstGeom>
          <a:blipFill dpi="0" rotWithShape="1">
            <a:blip r:embed="rId4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30" name="object 47"/>
          <p:cNvSpPr>
            <a:spLocks noChangeArrowheads="1"/>
          </p:cNvSpPr>
          <p:nvPr/>
        </p:nvSpPr>
        <p:spPr bwMode="auto">
          <a:xfrm>
            <a:off x="3409950" y="3678238"/>
            <a:ext cx="2452688" cy="266700"/>
          </a:xfrm>
          <a:prstGeom prst="rect">
            <a:avLst/>
          </a:prstGeom>
          <a:blipFill dpi="0" rotWithShape="1">
            <a:blip r:embed="rId4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31" name="object 48"/>
          <p:cNvSpPr>
            <a:spLocks noChangeArrowheads="1"/>
          </p:cNvSpPr>
          <p:nvPr/>
        </p:nvSpPr>
        <p:spPr bwMode="auto">
          <a:xfrm>
            <a:off x="5964238" y="3678238"/>
            <a:ext cx="2043112" cy="215900"/>
          </a:xfrm>
          <a:prstGeom prst="rect">
            <a:avLst/>
          </a:prstGeom>
          <a:blipFill dpi="0" rotWithShape="1">
            <a:blip r:embed="rId4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32" name="object 49"/>
          <p:cNvSpPr>
            <a:spLocks noChangeArrowheads="1"/>
          </p:cNvSpPr>
          <p:nvPr/>
        </p:nvSpPr>
        <p:spPr bwMode="auto">
          <a:xfrm>
            <a:off x="106363" y="4043363"/>
            <a:ext cx="1992312" cy="268287"/>
          </a:xfrm>
          <a:prstGeom prst="rect">
            <a:avLst/>
          </a:prstGeom>
          <a:blipFill dpi="0" rotWithShape="1">
            <a:blip r:embed="rId4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33" name="object 50"/>
          <p:cNvSpPr>
            <a:spLocks noChangeArrowheads="1"/>
          </p:cNvSpPr>
          <p:nvPr/>
        </p:nvSpPr>
        <p:spPr bwMode="auto">
          <a:xfrm>
            <a:off x="2176463" y="4041775"/>
            <a:ext cx="863600" cy="219075"/>
          </a:xfrm>
          <a:prstGeom prst="rect">
            <a:avLst/>
          </a:prstGeom>
          <a:blipFill dpi="0" rotWithShape="1">
            <a:blip r:embed="rId4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34" name="object 51"/>
          <p:cNvSpPr>
            <a:spLocks noChangeArrowheads="1"/>
          </p:cNvSpPr>
          <p:nvPr/>
        </p:nvSpPr>
        <p:spPr bwMode="auto">
          <a:xfrm>
            <a:off x="3136900" y="4041775"/>
            <a:ext cx="3468688" cy="269875"/>
          </a:xfrm>
          <a:prstGeom prst="rect">
            <a:avLst/>
          </a:prstGeom>
          <a:blipFill dpi="0" rotWithShape="1">
            <a:blip r:embed="rId4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35" name="object 52"/>
          <p:cNvSpPr>
            <a:spLocks/>
          </p:cNvSpPr>
          <p:nvPr/>
        </p:nvSpPr>
        <p:spPr bwMode="auto">
          <a:xfrm>
            <a:off x="6677025" y="4184650"/>
            <a:ext cx="1476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762" y="0"/>
              </a:cxn>
            </a:cxnLst>
            <a:rect l="0" t="0" r="r" b="b"/>
            <a:pathLst>
              <a:path w="147320">
                <a:moveTo>
                  <a:pt x="0" y="0"/>
                </a:moveTo>
                <a:lnTo>
                  <a:pt x="146762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36" name="object 53"/>
          <p:cNvSpPr>
            <a:spLocks/>
          </p:cNvSpPr>
          <p:nvPr/>
        </p:nvSpPr>
        <p:spPr bwMode="auto">
          <a:xfrm>
            <a:off x="6675438" y="4183063"/>
            <a:ext cx="1508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325" y="0"/>
              </a:cxn>
            </a:cxnLst>
            <a:rect l="0" t="0" r="r" b="b"/>
            <a:pathLst>
              <a:path w="150495">
                <a:moveTo>
                  <a:pt x="0" y="0"/>
                </a:moveTo>
                <a:lnTo>
                  <a:pt x="150325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37" name="object 54"/>
          <p:cNvSpPr>
            <a:spLocks/>
          </p:cNvSpPr>
          <p:nvPr/>
        </p:nvSpPr>
        <p:spPr bwMode="auto">
          <a:xfrm>
            <a:off x="6673850" y="4179888"/>
            <a:ext cx="1539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2678" y="0"/>
              </a:cxn>
            </a:cxnLst>
            <a:rect l="0" t="0" r="r" b="b"/>
            <a:pathLst>
              <a:path w="153034">
                <a:moveTo>
                  <a:pt x="0" y="0"/>
                </a:moveTo>
                <a:lnTo>
                  <a:pt x="152678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38" name="object 55"/>
          <p:cNvSpPr>
            <a:spLocks/>
          </p:cNvSpPr>
          <p:nvPr/>
        </p:nvSpPr>
        <p:spPr bwMode="auto">
          <a:xfrm>
            <a:off x="6673850" y="4176713"/>
            <a:ext cx="1539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4219" y="0"/>
              </a:cxn>
            </a:cxnLst>
            <a:rect l="0" t="0" r="r" b="b"/>
            <a:pathLst>
              <a:path w="154304">
                <a:moveTo>
                  <a:pt x="0" y="0"/>
                </a:moveTo>
                <a:lnTo>
                  <a:pt x="154219" y="0"/>
                </a:lnTo>
              </a:path>
            </a:pathLst>
          </a:custGeom>
          <a:noFill/>
          <a:ln w="380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39" name="object 56"/>
          <p:cNvSpPr>
            <a:spLocks/>
          </p:cNvSpPr>
          <p:nvPr/>
        </p:nvSpPr>
        <p:spPr bwMode="auto">
          <a:xfrm>
            <a:off x="6673850" y="4170363"/>
            <a:ext cx="1539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4624" y="0"/>
              </a:cxn>
            </a:cxnLst>
            <a:rect l="0" t="0" r="r" b="b"/>
            <a:pathLst>
              <a:path w="154940">
                <a:moveTo>
                  <a:pt x="0" y="0"/>
                </a:moveTo>
                <a:lnTo>
                  <a:pt x="154624" y="0"/>
                </a:lnTo>
              </a:path>
            </a:pathLst>
          </a:custGeom>
          <a:noFill/>
          <a:ln w="1015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40" name="object 57"/>
          <p:cNvSpPr>
            <a:spLocks/>
          </p:cNvSpPr>
          <p:nvPr/>
        </p:nvSpPr>
        <p:spPr bwMode="auto">
          <a:xfrm>
            <a:off x="6673850" y="4164013"/>
            <a:ext cx="1539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4526" y="0"/>
              </a:cxn>
            </a:cxnLst>
            <a:rect l="0" t="0" r="r" b="b"/>
            <a:pathLst>
              <a:path w="154940">
                <a:moveTo>
                  <a:pt x="0" y="0"/>
                </a:moveTo>
                <a:lnTo>
                  <a:pt x="154526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41" name="object 58"/>
          <p:cNvSpPr>
            <a:spLocks/>
          </p:cNvSpPr>
          <p:nvPr/>
        </p:nvSpPr>
        <p:spPr bwMode="auto">
          <a:xfrm>
            <a:off x="6673850" y="4162425"/>
            <a:ext cx="1539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4125" y="0"/>
              </a:cxn>
            </a:cxnLst>
            <a:rect l="0" t="0" r="r" b="b"/>
            <a:pathLst>
              <a:path w="154304">
                <a:moveTo>
                  <a:pt x="0" y="0"/>
                </a:moveTo>
                <a:lnTo>
                  <a:pt x="154125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42" name="object 59"/>
          <p:cNvSpPr>
            <a:spLocks/>
          </p:cNvSpPr>
          <p:nvPr/>
        </p:nvSpPr>
        <p:spPr bwMode="auto">
          <a:xfrm>
            <a:off x="6673850" y="4160838"/>
            <a:ext cx="1539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762" y="0"/>
              </a:cxn>
            </a:cxnLst>
            <a:rect l="0" t="0" r="r" b="b"/>
            <a:pathLst>
              <a:path w="154304">
                <a:moveTo>
                  <a:pt x="0" y="0"/>
                </a:moveTo>
                <a:lnTo>
                  <a:pt x="153762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43" name="object 60"/>
          <p:cNvSpPr>
            <a:spLocks/>
          </p:cNvSpPr>
          <p:nvPr/>
        </p:nvSpPr>
        <p:spPr bwMode="auto">
          <a:xfrm>
            <a:off x="6673850" y="4160838"/>
            <a:ext cx="1539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419" y="0"/>
              </a:cxn>
            </a:cxnLst>
            <a:rect l="0" t="0" r="r" b="b"/>
            <a:pathLst>
              <a:path w="153670">
                <a:moveTo>
                  <a:pt x="0" y="0"/>
                </a:moveTo>
                <a:lnTo>
                  <a:pt x="153419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44" name="object 61"/>
          <p:cNvSpPr>
            <a:spLocks/>
          </p:cNvSpPr>
          <p:nvPr/>
        </p:nvSpPr>
        <p:spPr bwMode="auto">
          <a:xfrm>
            <a:off x="6673850" y="4159250"/>
            <a:ext cx="1539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2634" y="0"/>
              </a:cxn>
            </a:cxnLst>
            <a:rect l="0" t="0" r="r" b="b"/>
            <a:pathLst>
              <a:path w="153034">
                <a:moveTo>
                  <a:pt x="0" y="0"/>
                </a:moveTo>
                <a:lnTo>
                  <a:pt x="15263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45" name="object 62"/>
          <p:cNvSpPr>
            <a:spLocks/>
          </p:cNvSpPr>
          <p:nvPr/>
        </p:nvSpPr>
        <p:spPr bwMode="auto">
          <a:xfrm>
            <a:off x="6675438" y="4157663"/>
            <a:ext cx="1508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1594" y="0"/>
              </a:cxn>
            </a:cxnLst>
            <a:rect l="0" t="0" r="r" b="b"/>
            <a:pathLst>
              <a:path w="151765">
                <a:moveTo>
                  <a:pt x="0" y="0"/>
                </a:moveTo>
                <a:lnTo>
                  <a:pt x="151594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46" name="object 63"/>
          <p:cNvSpPr>
            <a:spLocks/>
          </p:cNvSpPr>
          <p:nvPr/>
        </p:nvSpPr>
        <p:spPr bwMode="auto">
          <a:xfrm>
            <a:off x="6675438" y="4156075"/>
            <a:ext cx="1508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456" y="0"/>
              </a:cxn>
            </a:cxnLst>
            <a:rect l="0" t="0" r="r" b="b"/>
            <a:pathLst>
              <a:path w="150495">
                <a:moveTo>
                  <a:pt x="0" y="0"/>
                </a:moveTo>
                <a:lnTo>
                  <a:pt x="150456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47" name="object 64"/>
          <p:cNvSpPr>
            <a:spLocks/>
          </p:cNvSpPr>
          <p:nvPr/>
        </p:nvSpPr>
        <p:spPr bwMode="auto">
          <a:xfrm>
            <a:off x="6677025" y="4154488"/>
            <a:ext cx="1476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8371" y="0"/>
              </a:cxn>
            </a:cxnLst>
            <a:rect l="0" t="0" r="r" b="b"/>
            <a:pathLst>
              <a:path w="148590">
                <a:moveTo>
                  <a:pt x="0" y="0"/>
                </a:moveTo>
                <a:lnTo>
                  <a:pt x="148371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48" name="object 65"/>
          <p:cNvSpPr>
            <a:spLocks/>
          </p:cNvSpPr>
          <p:nvPr/>
        </p:nvSpPr>
        <p:spPr bwMode="auto">
          <a:xfrm>
            <a:off x="6673850" y="4154488"/>
            <a:ext cx="153988" cy="30162"/>
          </a:xfrm>
          <a:custGeom>
            <a:avLst/>
            <a:gdLst/>
            <a:ahLst/>
            <a:cxnLst>
              <a:cxn ang="0">
                <a:pos x="6984" y="0"/>
              </a:cxn>
              <a:cxn ang="0">
                <a:pos x="147827" y="0"/>
              </a:cxn>
              <a:cxn ang="0">
                <a:pos x="148971" y="0"/>
              </a:cxn>
              <a:cxn ang="0">
                <a:pos x="149986" y="254"/>
              </a:cxn>
              <a:cxn ang="0">
                <a:pos x="150875" y="749"/>
              </a:cxn>
              <a:cxn ang="0">
                <a:pos x="151764" y="1244"/>
              </a:cxn>
              <a:cxn ang="0">
                <a:pos x="152526" y="2108"/>
              </a:cxn>
              <a:cxn ang="0">
                <a:pos x="153034" y="3352"/>
              </a:cxn>
              <a:cxn ang="0">
                <a:pos x="153542" y="4597"/>
              </a:cxn>
              <a:cxn ang="0">
                <a:pos x="153924" y="6184"/>
              </a:cxn>
              <a:cxn ang="0">
                <a:pos x="154177" y="8115"/>
              </a:cxn>
              <a:cxn ang="0">
                <a:pos x="154558" y="10045"/>
              </a:cxn>
              <a:cxn ang="0">
                <a:pos x="154685" y="12458"/>
              </a:cxn>
              <a:cxn ang="0">
                <a:pos x="154685" y="15328"/>
              </a:cxn>
              <a:cxn ang="0">
                <a:pos x="154685" y="20789"/>
              </a:cxn>
              <a:cxn ang="0">
                <a:pos x="154177" y="24688"/>
              </a:cxn>
              <a:cxn ang="0">
                <a:pos x="153034" y="27012"/>
              </a:cxn>
              <a:cxn ang="0">
                <a:pos x="152019" y="29349"/>
              </a:cxn>
              <a:cxn ang="0">
                <a:pos x="150240" y="30518"/>
              </a:cxn>
              <a:cxn ang="0">
                <a:pos x="147827" y="30518"/>
              </a:cxn>
              <a:cxn ang="0">
                <a:pos x="6984" y="30518"/>
              </a:cxn>
              <a:cxn ang="0">
                <a:pos x="4445" y="30518"/>
              </a:cxn>
              <a:cxn ang="0">
                <a:pos x="2666" y="29349"/>
              </a:cxn>
              <a:cxn ang="0">
                <a:pos x="1524" y="27012"/>
              </a:cxn>
              <a:cxn ang="0">
                <a:pos x="507" y="24688"/>
              </a:cxn>
              <a:cxn ang="0">
                <a:pos x="0" y="20789"/>
              </a:cxn>
              <a:cxn ang="0">
                <a:pos x="0" y="15328"/>
              </a:cxn>
              <a:cxn ang="0">
                <a:pos x="0" y="9779"/>
              </a:cxn>
              <a:cxn ang="0">
                <a:pos x="507" y="5829"/>
              </a:cxn>
              <a:cxn ang="0">
                <a:pos x="1524" y="3505"/>
              </a:cxn>
              <a:cxn ang="0">
                <a:pos x="2666" y="1168"/>
              </a:cxn>
              <a:cxn ang="0">
                <a:pos x="4445" y="0"/>
              </a:cxn>
              <a:cxn ang="0">
                <a:pos x="6984" y="0"/>
              </a:cxn>
            </a:cxnLst>
            <a:rect l="0" t="0" r="r" b="b"/>
            <a:pathLst>
              <a:path w="154940" h="31114">
                <a:moveTo>
                  <a:pt x="6984" y="0"/>
                </a:moveTo>
                <a:lnTo>
                  <a:pt x="147827" y="0"/>
                </a:lnTo>
                <a:lnTo>
                  <a:pt x="148971" y="0"/>
                </a:lnTo>
                <a:lnTo>
                  <a:pt x="149986" y="254"/>
                </a:lnTo>
                <a:lnTo>
                  <a:pt x="150875" y="749"/>
                </a:lnTo>
                <a:lnTo>
                  <a:pt x="151764" y="1244"/>
                </a:lnTo>
                <a:lnTo>
                  <a:pt x="152526" y="2108"/>
                </a:lnTo>
                <a:lnTo>
                  <a:pt x="153034" y="3352"/>
                </a:lnTo>
                <a:lnTo>
                  <a:pt x="153542" y="4597"/>
                </a:lnTo>
                <a:lnTo>
                  <a:pt x="153924" y="6184"/>
                </a:lnTo>
                <a:lnTo>
                  <a:pt x="154177" y="8115"/>
                </a:lnTo>
                <a:lnTo>
                  <a:pt x="154558" y="10045"/>
                </a:lnTo>
                <a:lnTo>
                  <a:pt x="154685" y="12458"/>
                </a:lnTo>
                <a:lnTo>
                  <a:pt x="154685" y="15328"/>
                </a:lnTo>
                <a:lnTo>
                  <a:pt x="154685" y="20789"/>
                </a:lnTo>
                <a:lnTo>
                  <a:pt x="154177" y="24688"/>
                </a:lnTo>
                <a:lnTo>
                  <a:pt x="153034" y="27012"/>
                </a:lnTo>
                <a:lnTo>
                  <a:pt x="152019" y="29349"/>
                </a:lnTo>
                <a:lnTo>
                  <a:pt x="150240" y="30518"/>
                </a:lnTo>
                <a:lnTo>
                  <a:pt x="147827" y="30518"/>
                </a:lnTo>
                <a:lnTo>
                  <a:pt x="6984" y="30518"/>
                </a:lnTo>
                <a:lnTo>
                  <a:pt x="4445" y="30518"/>
                </a:lnTo>
                <a:lnTo>
                  <a:pt x="2666" y="29349"/>
                </a:lnTo>
                <a:lnTo>
                  <a:pt x="1524" y="27012"/>
                </a:lnTo>
                <a:lnTo>
                  <a:pt x="507" y="24688"/>
                </a:lnTo>
                <a:lnTo>
                  <a:pt x="0" y="20789"/>
                </a:lnTo>
                <a:lnTo>
                  <a:pt x="0" y="15328"/>
                </a:lnTo>
                <a:lnTo>
                  <a:pt x="0" y="9779"/>
                </a:lnTo>
                <a:lnTo>
                  <a:pt x="507" y="5829"/>
                </a:lnTo>
                <a:lnTo>
                  <a:pt x="1524" y="3505"/>
                </a:lnTo>
                <a:lnTo>
                  <a:pt x="2666" y="1168"/>
                </a:lnTo>
                <a:lnTo>
                  <a:pt x="4445" y="0"/>
                </a:lnTo>
                <a:lnTo>
                  <a:pt x="6984" y="0"/>
                </a:lnTo>
                <a:close/>
              </a:path>
            </a:pathLst>
          </a:custGeom>
          <a:noFill/>
          <a:ln w="6096">
            <a:solidFill>
              <a:srgbClr val="7E7E7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49" name="object 66"/>
          <p:cNvSpPr>
            <a:spLocks noChangeArrowheads="1"/>
          </p:cNvSpPr>
          <p:nvPr/>
        </p:nvSpPr>
        <p:spPr bwMode="auto">
          <a:xfrm>
            <a:off x="6902450" y="4044950"/>
            <a:ext cx="1941513" cy="266700"/>
          </a:xfrm>
          <a:prstGeom prst="rect">
            <a:avLst/>
          </a:prstGeom>
          <a:blipFill dpi="0" rotWithShape="1">
            <a:blip r:embed="rId4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50" name="object 67"/>
          <p:cNvSpPr>
            <a:spLocks noChangeArrowheads="1"/>
          </p:cNvSpPr>
          <p:nvPr/>
        </p:nvSpPr>
        <p:spPr bwMode="auto">
          <a:xfrm>
            <a:off x="109538" y="4408488"/>
            <a:ext cx="619125" cy="217487"/>
          </a:xfrm>
          <a:prstGeom prst="rect">
            <a:avLst/>
          </a:prstGeom>
          <a:blipFill dpi="0" rotWithShape="1">
            <a:blip r:embed="rId4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51" name="object 68"/>
          <p:cNvSpPr>
            <a:spLocks noChangeArrowheads="1"/>
          </p:cNvSpPr>
          <p:nvPr/>
        </p:nvSpPr>
        <p:spPr bwMode="auto">
          <a:xfrm>
            <a:off x="809625" y="4410075"/>
            <a:ext cx="5019675" cy="266700"/>
          </a:xfrm>
          <a:prstGeom prst="rect">
            <a:avLst/>
          </a:prstGeom>
          <a:blipFill dpi="0" rotWithShape="1">
            <a:blip r:embed="rId4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52" name="object 69"/>
          <p:cNvSpPr>
            <a:spLocks noChangeArrowheads="1"/>
          </p:cNvSpPr>
          <p:nvPr/>
        </p:nvSpPr>
        <p:spPr bwMode="auto">
          <a:xfrm>
            <a:off x="5908675" y="4410075"/>
            <a:ext cx="896938" cy="266700"/>
          </a:xfrm>
          <a:prstGeom prst="rect">
            <a:avLst/>
          </a:prstGeom>
          <a:blipFill dpi="0" rotWithShape="1">
            <a:blip r:embed="rId4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53" name="object 70"/>
          <p:cNvSpPr>
            <a:spLocks noChangeArrowheads="1"/>
          </p:cNvSpPr>
          <p:nvPr/>
        </p:nvSpPr>
        <p:spPr bwMode="auto">
          <a:xfrm>
            <a:off x="6886575" y="4410075"/>
            <a:ext cx="1495425" cy="266700"/>
          </a:xfrm>
          <a:prstGeom prst="rect">
            <a:avLst/>
          </a:prstGeom>
          <a:blipFill dpi="0" rotWithShape="1">
            <a:blip r:embed="rId5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54" name="object 71"/>
          <p:cNvSpPr>
            <a:spLocks noChangeArrowheads="1"/>
          </p:cNvSpPr>
          <p:nvPr/>
        </p:nvSpPr>
        <p:spPr bwMode="auto">
          <a:xfrm>
            <a:off x="100013" y="4773613"/>
            <a:ext cx="8088312" cy="269875"/>
          </a:xfrm>
          <a:prstGeom prst="rect">
            <a:avLst/>
          </a:prstGeom>
          <a:blipFill dpi="0" rotWithShape="1">
            <a:blip r:embed="rId5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55" name="object 72"/>
          <p:cNvSpPr>
            <a:spLocks noChangeArrowheads="1"/>
          </p:cNvSpPr>
          <p:nvPr/>
        </p:nvSpPr>
        <p:spPr bwMode="auto">
          <a:xfrm>
            <a:off x="611188" y="266700"/>
            <a:ext cx="3375025" cy="2238375"/>
          </a:xfrm>
          <a:prstGeom prst="rect">
            <a:avLst/>
          </a:prstGeom>
          <a:blipFill dpi="0" rotWithShape="1">
            <a:blip r:embed="rId5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456" name="object 73"/>
          <p:cNvSpPr>
            <a:spLocks/>
          </p:cNvSpPr>
          <p:nvPr/>
        </p:nvSpPr>
        <p:spPr bwMode="auto">
          <a:xfrm>
            <a:off x="573088" y="228600"/>
            <a:ext cx="3452812" cy="2314575"/>
          </a:xfrm>
          <a:custGeom>
            <a:avLst/>
            <a:gdLst/>
            <a:ahLst/>
            <a:cxnLst>
              <a:cxn ang="0">
                <a:pos x="19050" y="0"/>
              </a:cxn>
              <a:cxn ang="0">
                <a:pos x="5581" y="5572"/>
              </a:cxn>
              <a:cxn ang="0">
                <a:pos x="0" y="19050"/>
              </a:cxn>
              <a:cxn ang="0">
                <a:pos x="1497" y="2302567"/>
              </a:cxn>
              <a:cxn ang="0">
                <a:pos x="11637" y="2312699"/>
              </a:cxn>
              <a:cxn ang="0">
                <a:pos x="3432378" y="2314194"/>
              </a:cxn>
              <a:cxn ang="0">
                <a:pos x="3445856" y="2308621"/>
              </a:cxn>
              <a:cxn ang="0">
                <a:pos x="12039" y="2307844"/>
              </a:cxn>
              <a:cxn ang="0">
                <a:pos x="6350" y="12064"/>
              </a:cxn>
              <a:cxn ang="0">
                <a:pos x="3446380" y="6350"/>
              </a:cxn>
              <a:cxn ang="0">
                <a:pos x="3439801" y="1494"/>
              </a:cxn>
              <a:cxn ang="0">
                <a:pos x="3446380" y="6350"/>
              </a:cxn>
              <a:cxn ang="0">
                <a:pos x="3445078" y="12064"/>
              </a:cxn>
              <a:cxn ang="0">
                <a:pos x="3439490" y="2307844"/>
              </a:cxn>
              <a:cxn ang="0">
                <a:pos x="3449933" y="2302567"/>
              </a:cxn>
              <a:cxn ang="0">
                <a:pos x="3451428" y="19050"/>
              </a:cxn>
              <a:cxn ang="0">
                <a:pos x="3446380" y="6350"/>
              </a:cxn>
              <a:cxn ang="0">
                <a:pos x="15544" y="12700"/>
              </a:cxn>
              <a:cxn ang="0">
                <a:pos x="12700" y="2298700"/>
              </a:cxn>
              <a:cxn ang="0">
                <a:pos x="3435934" y="2301494"/>
              </a:cxn>
              <a:cxn ang="0">
                <a:pos x="3438728" y="2288794"/>
              </a:cxn>
              <a:cxn ang="0">
                <a:pos x="25400" y="25400"/>
              </a:cxn>
              <a:cxn ang="0">
                <a:pos x="3438728" y="15621"/>
              </a:cxn>
              <a:cxn ang="0">
                <a:pos x="3438728" y="25400"/>
              </a:cxn>
              <a:cxn ang="0">
                <a:pos x="3426028" y="2288794"/>
              </a:cxn>
              <a:cxn ang="0">
                <a:pos x="3438728" y="25400"/>
              </a:cxn>
              <a:cxn ang="0">
                <a:pos x="31750" y="31750"/>
              </a:cxn>
              <a:cxn ang="0">
                <a:pos x="3419678" y="2282444"/>
              </a:cxn>
              <a:cxn ang="0">
                <a:pos x="38100" y="2276094"/>
              </a:cxn>
              <a:cxn ang="0">
                <a:pos x="3419678" y="38100"/>
              </a:cxn>
              <a:cxn ang="0">
                <a:pos x="3419678" y="38100"/>
              </a:cxn>
              <a:cxn ang="0">
                <a:pos x="3413328" y="2276094"/>
              </a:cxn>
              <a:cxn ang="0">
                <a:pos x="3419678" y="38100"/>
              </a:cxn>
            </a:cxnLst>
            <a:rect l="0" t="0" r="r" b="b"/>
            <a:pathLst>
              <a:path w="3451860" h="2314575">
                <a:moveTo>
                  <a:pt x="3432378" y="0"/>
                </a:moveTo>
                <a:lnTo>
                  <a:pt x="19050" y="0"/>
                </a:lnTo>
                <a:lnTo>
                  <a:pt x="11637" y="1494"/>
                </a:lnTo>
                <a:lnTo>
                  <a:pt x="5581" y="5572"/>
                </a:lnTo>
                <a:lnTo>
                  <a:pt x="1497" y="11626"/>
                </a:lnTo>
                <a:lnTo>
                  <a:pt x="0" y="19050"/>
                </a:lnTo>
                <a:lnTo>
                  <a:pt x="0" y="2295144"/>
                </a:lnTo>
                <a:lnTo>
                  <a:pt x="1497" y="2302567"/>
                </a:lnTo>
                <a:lnTo>
                  <a:pt x="5581" y="2308621"/>
                </a:lnTo>
                <a:lnTo>
                  <a:pt x="11637" y="2312699"/>
                </a:lnTo>
                <a:lnTo>
                  <a:pt x="19050" y="2314194"/>
                </a:lnTo>
                <a:lnTo>
                  <a:pt x="3432378" y="2314194"/>
                </a:lnTo>
                <a:lnTo>
                  <a:pt x="3439801" y="2312699"/>
                </a:lnTo>
                <a:lnTo>
                  <a:pt x="3445856" y="2308621"/>
                </a:lnTo>
                <a:lnTo>
                  <a:pt x="3446380" y="2307844"/>
                </a:lnTo>
                <a:lnTo>
                  <a:pt x="12039" y="2307844"/>
                </a:lnTo>
                <a:lnTo>
                  <a:pt x="6350" y="2302129"/>
                </a:lnTo>
                <a:lnTo>
                  <a:pt x="6350" y="12064"/>
                </a:lnTo>
                <a:lnTo>
                  <a:pt x="12039" y="6350"/>
                </a:lnTo>
                <a:lnTo>
                  <a:pt x="3446380" y="6350"/>
                </a:lnTo>
                <a:lnTo>
                  <a:pt x="3445856" y="5572"/>
                </a:lnTo>
                <a:lnTo>
                  <a:pt x="3439801" y="1494"/>
                </a:lnTo>
                <a:lnTo>
                  <a:pt x="3432378" y="0"/>
                </a:lnTo>
                <a:close/>
              </a:path>
              <a:path w="3451860" h="2314575">
                <a:moveTo>
                  <a:pt x="3446380" y="6350"/>
                </a:moveTo>
                <a:lnTo>
                  <a:pt x="3439490" y="6350"/>
                </a:lnTo>
                <a:lnTo>
                  <a:pt x="3445078" y="12064"/>
                </a:lnTo>
                <a:lnTo>
                  <a:pt x="3445078" y="2302129"/>
                </a:lnTo>
                <a:lnTo>
                  <a:pt x="3439490" y="2307844"/>
                </a:lnTo>
                <a:lnTo>
                  <a:pt x="3446380" y="2307844"/>
                </a:lnTo>
                <a:lnTo>
                  <a:pt x="3449933" y="2302567"/>
                </a:lnTo>
                <a:lnTo>
                  <a:pt x="3451428" y="2295144"/>
                </a:lnTo>
                <a:lnTo>
                  <a:pt x="3451428" y="19050"/>
                </a:lnTo>
                <a:lnTo>
                  <a:pt x="3449933" y="11626"/>
                </a:lnTo>
                <a:lnTo>
                  <a:pt x="3446380" y="6350"/>
                </a:lnTo>
                <a:close/>
              </a:path>
              <a:path w="3451860" h="2314575">
                <a:moveTo>
                  <a:pt x="3435934" y="12700"/>
                </a:moveTo>
                <a:lnTo>
                  <a:pt x="15544" y="12700"/>
                </a:lnTo>
                <a:lnTo>
                  <a:pt x="12700" y="15621"/>
                </a:lnTo>
                <a:lnTo>
                  <a:pt x="12700" y="2298700"/>
                </a:lnTo>
                <a:lnTo>
                  <a:pt x="15544" y="2301494"/>
                </a:lnTo>
                <a:lnTo>
                  <a:pt x="3435934" y="2301494"/>
                </a:lnTo>
                <a:lnTo>
                  <a:pt x="3438728" y="2298700"/>
                </a:lnTo>
                <a:lnTo>
                  <a:pt x="3438728" y="2288794"/>
                </a:lnTo>
                <a:lnTo>
                  <a:pt x="25400" y="2288794"/>
                </a:lnTo>
                <a:lnTo>
                  <a:pt x="25400" y="25400"/>
                </a:lnTo>
                <a:lnTo>
                  <a:pt x="3438728" y="25400"/>
                </a:lnTo>
                <a:lnTo>
                  <a:pt x="3438728" y="15621"/>
                </a:lnTo>
                <a:lnTo>
                  <a:pt x="3435934" y="12700"/>
                </a:lnTo>
                <a:close/>
              </a:path>
              <a:path w="3451860" h="2314575">
                <a:moveTo>
                  <a:pt x="3438728" y="25400"/>
                </a:moveTo>
                <a:lnTo>
                  <a:pt x="3426028" y="25400"/>
                </a:lnTo>
                <a:lnTo>
                  <a:pt x="3426028" y="2288794"/>
                </a:lnTo>
                <a:lnTo>
                  <a:pt x="3438728" y="2288794"/>
                </a:lnTo>
                <a:lnTo>
                  <a:pt x="3438728" y="25400"/>
                </a:lnTo>
                <a:close/>
              </a:path>
              <a:path w="3451860" h="2314575">
                <a:moveTo>
                  <a:pt x="3419678" y="31750"/>
                </a:moveTo>
                <a:lnTo>
                  <a:pt x="31750" y="31750"/>
                </a:lnTo>
                <a:lnTo>
                  <a:pt x="31750" y="2282444"/>
                </a:lnTo>
                <a:lnTo>
                  <a:pt x="3419678" y="2282444"/>
                </a:lnTo>
                <a:lnTo>
                  <a:pt x="3419678" y="2276093"/>
                </a:lnTo>
                <a:lnTo>
                  <a:pt x="38100" y="2276094"/>
                </a:lnTo>
                <a:lnTo>
                  <a:pt x="38100" y="38100"/>
                </a:lnTo>
                <a:lnTo>
                  <a:pt x="3419678" y="38100"/>
                </a:lnTo>
                <a:lnTo>
                  <a:pt x="3419678" y="31750"/>
                </a:lnTo>
                <a:close/>
              </a:path>
              <a:path w="3451860" h="2314575">
                <a:moveTo>
                  <a:pt x="3419678" y="38100"/>
                </a:moveTo>
                <a:lnTo>
                  <a:pt x="3413328" y="38100"/>
                </a:lnTo>
                <a:lnTo>
                  <a:pt x="3413328" y="2276094"/>
                </a:lnTo>
                <a:lnTo>
                  <a:pt x="3419678" y="2276093"/>
                </a:lnTo>
                <a:lnTo>
                  <a:pt x="3419678" y="381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ject 2"/>
          <p:cNvSpPr>
            <a:spLocks noChangeArrowheads="1"/>
          </p:cNvSpPr>
          <p:nvPr/>
        </p:nvSpPr>
        <p:spPr bwMode="auto">
          <a:xfrm>
            <a:off x="5597525" y="912813"/>
            <a:ext cx="2727325" cy="393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10" name="object 3"/>
          <p:cNvSpPr>
            <a:spLocks noChangeArrowheads="1"/>
          </p:cNvSpPr>
          <p:nvPr/>
        </p:nvSpPr>
        <p:spPr bwMode="auto">
          <a:xfrm>
            <a:off x="0" y="3521075"/>
            <a:ext cx="552450" cy="4968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11" name="object 4"/>
          <p:cNvSpPr>
            <a:spLocks noChangeArrowheads="1"/>
          </p:cNvSpPr>
          <p:nvPr/>
        </p:nvSpPr>
        <p:spPr bwMode="auto">
          <a:xfrm>
            <a:off x="136525" y="3502025"/>
            <a:ext cx="1185863" cy="5159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12" name="object 5"/>
          <p:cNvSpPr>
            <a:spLocks noChangeArrowheads="1"/>
          </p:cNvSpPr>
          <p:nvPr/>
        </p:nvSpPr>
        <p:spPr bwMode="auto">
          <a:xfrm>
            <a:off x="895350" y="3502025"/>
            <a:ext cx="571500" cy="5159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13" name="object 6"/>
          <p:cNvSpPr>
            <a:spLocks noChangeArrowheads="1"/>
          </p:cNvSpPr>
          <p:nvPr/>
        </p:nvSpPr>
        <p:spPr bwMode="auto">
          <a:xfrm>
            <a:off x="1039813" y="3502025"/>
            <a:ext cx="1501775" cy="5159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14" name="object 7"/>
          <p:cNvSpPr>
            <a:spLocks noChangeArrowheads="1"/>
          </p:cNvSpPr>
          <p:nvPr/>
        </p:nvSpPr>
        <p:spPr bwMode="auto">
          <a:xfrm>
            <a:off x="2114550" y="3502025"/>
            <a:ext cx="2325688" cy="5159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15" name="object 8"/>
          <p:cNvSpPr>
            <a:spLocks noChangeArrowheads="1"/>
          </p:cNvSpPr>
          <p:nvPr/>
        </p:nvSpPr>
        <p:spPr bwMode="auto">
          <a:xfrm>
            <a:off x="4014788" y="3502025"/>
            <a:ext cx="1355725" cy="51593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16" name="object 9"/>
          <p:cNvSpPr>
            <a:spLocks noChangeArrowheads="1"/>
          </p:cNvSpPr>
          <p:nvPr/>
        </p:nvSpPr>
        <p:spPr bwMode="auto">
          <a:xfrm>
            <a:off x="4943475" y="3502025"/>
            <a:ext cx="490538" cy="5159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17" name="object 10"/>
          <p:cNvSpPr>
            <a:spLocks noChangeArrowheads="1"/>
          </p:cNvSpPr>
          <p:nvPr/>
        </p:nvSpPr>
        <p:spPr bwMode="auto">
          <a:xfrm>
            <a:off x="5008563" y="3502025"/>
            <a:ext cx="3910012" cy="5159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18" name="object 11"/>
          <p:cNvSpPr>
            <a:spLocks noChangeArrowheads="1"/>
          </p:cNvSpPr>
          <p:nvPr/>
        </p:nvSpPr>
        <p:spPr bwMode="auto">
          <a:xfrm>
            <a:off x="8491538" y="3502025"/>
            <a:ext cx="579437" cy="5159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19" name="object 12"/>
          <p:cNvSpPr>
            <a:spLocks noChangeArrowheads="1"/>
          </p:cNvSpPr>
          <p:nvPr/>
        </p:nvSpPr>
        <p:spPr bwMode="auto">
          <a:xfrm>
            <a:off x="8643938" y="3502025"/>
            <a:ext cx="493712" cy="5159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20" name="object 13"/>
          <p:cNvSpPr>
            <a:spLocks noChangeArrowheads="1"/>
          </p:cNvSpPr>
          <p:nvPr/>
        </p:nvSpPr>
        <p:spPr bwMode="auto">
          <a:xfrm>
            <a:off x="0" y="3867150"/>
            <a:ext cx="6492875" cy="5159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21" name="object 14"/>
          <p:cNvSpPr>
            <a:spLocks noChangeArrowheads="1"/>
          </p:cNvSpPr>
          <p:nvPr/>
        </p:nvSpPr>
        <p:spPr bwMode="auto">
          <a:xfrm>
            <a:off x="6065838" y="3867150"/>
            <a:ext cx="1143000" cy="515938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22" name="object 15"/>
          <p:cNvSpPr>
            <a:spLocks noChangeArrowheads="1"/>
          </p:cNvSpPr>
          <p:nvPr/>
        </p:nvSpPr>
        <p:spPr bwMode="auto">
          <a:xfrm>
            <a:off x="6781800" y="3867150"/>
            <a:ext cx="493713" cy="51593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23" name="object 16"/>
          <p:cNvSpPr>
            <a:spLocks noChangeArrowheads="1"/>
          </p:cNvSpPr>
          <p:nvPr/>
        </p:nvSpPr>
        <p:spPr bwMode="auto">
          <a:xfrm>
            <a:off x="6848475" y="3867150"/>
            <a:ext cx="2030413" cy="515938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24" name="object 17"/>
          <p:cNvSpPr>
            <a:spLocks noChangeArrowheads="1"/>
          </p:cNvSpPr>
          <p:nvPr/>
        </p:nvSpPr>
        <p:spPr bwMode="auto">
          <a:xfrm>
            <a:off x="0" y="4233863"/>
            <a:ext cx="2255838" cy="51435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25" name="object 18"/>
          <p:cNvSpPr>
            <a:spLocks noChangeArrowheads="1"/>
          </p:cNvSpPr>
          <p:nvPr/>
        </p:nvSpPr>
        <p:spPr bwMode="auto">
          <a:xfrm>
            <a:off x="1828800" y="4233863"/>
            <a:ext cx="1350963" cy="51435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26" name="object 19"/>
          <p:cNvSpPr>
            <a:spLocks noChangeArrowheads="1"/>
          </p:cNvSpPr>
          <p:nvPr/>
        </p:nvSpPr>
        <p:spPr bwMode="auto">
          <a:xfrm>
            <a:off x="2752725" y="4233863"/>
            <a:ext cx="490538" cy="5143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27" name="object 20"/>
          <p:cNvSpPr>
            <a:spLocks noChangeArrowheads="1"/>
          </p:cNvSpPr>
          <p:nvPr/>
        </p:nvSpPr>
        <p:spPr bwMode="auto">
          <a:xfrm>
            <a:off x="2816225" y="4233863"/>
            <a:ext cx="814388" cy="5143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28" name="object 21"/>
          <p:cNvSpPr>
            <a:spLocks noChangeArrowheads="1"/>
          </p:cNvSpPr>
          <p:nvPr/>
        </p:nvSpPr>
        <p:spPr bwMode="auto">
          <a:xfrm>
            <a:off x="3203575" y="4233863"/>
            <a:ext cx="1087438" cy="514350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29" name="object 22"/>
          <p:cNvSpPr>
            <a:spLocks noChangeArrowheads="1"/>
          </p:cNvSpPr>
          <p:nvPr/>
        </p:nvSpPr>
        <p:spPr bwMode="auto">
          <a:xfrm>
            <a:off x="3865563" y="4233863"/>
            <a:ext cx="493712" cy="5143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30" name="object 23"/>
          <p:cNvSpPr>
            <a:spLocks noChangeArrowheads="1"/>
          </p:cNvSpPr>
          <p:nvPr/>
        </p:nvSpPr>
        <p:spPr bwMode="auto">
          <a:xfrm>
            <a:off x="3932238" y="4233863"/>
            <a:ext cx="2398712" cy="514350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31" name="object 24"/>
          <p:cNvSpPr>
            <a:spLocks noChangeArrowheads="1"/>
          </p:cNvSpPr>
          <p:nvPr/>
        </p:nvSpPr>
        <p:spPr bwMode="auto">
          <a:xfrm>
            <a:off x="5903913" y="4233863"/>
            <a:ext cx="1201737" cy="514350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32" name="object 25"/>
          <p:cNvSpPr>
            <a:spLocks noChangeArrowheads="1"/>
          </p:cNvSpPr>
          <p:nvPr/>
        </p:nvSpPr>
        <p:spPr bwMode="auto">
          <a:xfrm>
            <a:off x="6678613" y="4233863"/>
            <a:ext cx="487362" cy="5143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33" name="object 26"/>
          <p:cNvSpPr>
            <a:spLocks noChangeArrowheads="1"/>
          </p:cNvSpPr>
          <p:nvPr/>
        </p:nvSpPr>
        <p:spPr bwMode="auto">
          <a:xfrm>
            <a:off x="6738938" y="4233863"/>
            <a:ext cx="1463675" cy="51435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34" name="object 27"/>
          <p:cNvSpPr>
            <a:spLocks noChangeArrowheads="1"/>
          </p:cNvSpPr>
          <p:nvPr/>
        </p:nvSpPr>
        <p:spPr bwMode="auto">
          <a:xfrm>
            <a:off x="7775575" y="4233863"/>
            <a:ext cx="1200150" cy="514350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35" name="object 28"/>
          <p:cNvSpPr>
            <a:spLocks noChangeArrowheads="1"/>
          </p:cNvSpPr>
          <p:nvPr/>
        </p:nvSpPr>
        <p:spPr bwMode="auto">
          <a:xfrm>
            <a:off x="8550275" y="4233863"/>
            <a:ext cx="490538" cy="5143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36" name="object 29"/>
          <p:cNvSpPr>
            <a:spLocks noChangeArrowheads="1"/>
          </p:cNvSpPr>
          <p:nvPr/>
        </p:nvSpPr>
        <p:spPr bwMode="auto">
          <a:xfrm>
            <a:off x="0" y="4598988"/>
            <a:ext cx="704850" cy="515937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37" name="object 30"/>
          <p:cNvSpPr>
            <a:spLocks noChangeArrowheads="1"/>
          </p:cNvSpPr>
          <p:nvPr/>
        </p:nvSpPr>
        <p:spPr bwMode="auto">
          <a:xfrm>
            <a:off x="277813" y="4598988"/>
            <a:ext cx="1103312" cy="515937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38" name="object 31"/>
          <p:cNvSpPr>
            <a:spLocks noChangeArrowheads="1"/>
          </p:cNvSpPr>
          <p:nvPr/>
        </p:nvSpPr>
        <p:spPr bwMode="auto">
          <a:xfrm>
            <a:off x="954088" y="4598988"/>
            <a:ext cx="509587" cy="515937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39" name="object 32"/>
          <p:cNvSpPr>
            <a:spLocks noChangeArrowheads="1"/>
          </p:cNvSpPr>
          <p:nvPr/>
        </p:nvSpPr>
        <p:spPr bwMode="auto">
          <a:xfrm>
            <a:off x="1036638" y="4598988"/>
            <a:ext cx="496887" cy="515937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40" name="object 33"/>
          <p:cNvSpPr>
            <a:spLocks noChangeArrowheads="1"/>
          </p:cNvSpPr>
          <p:nvPr/>
        </p:nvSpPr>
        <p:spPr bwMode="auto">
          <a:xfrm>
            <a:off x="114300" y="3668713"/>
            <a:ext cx="1046163" cy="269875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41" name="object 34"/>
          <p:cNvSpPr>
            <a:spLocks noChangeArrowheads="1"/>
          </p:cNvSpPr>
          <p:nvPr/>
        </p:nvSpPr>
        <p:spPr bwMode="auto">
          <a:xfrm>
            <a:off x="1252538" y="3679825"/>
            <a:ext cx="2879725" cy="268288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42" name="object 35"/>
          <p:cNvSpPr>
            <a:spLocks noChangeArrowheads="1"/>
          </p:cNvSpPr>
          <p:nvPr/>
        </p:nvSpPr>
        <p:spPr bwMode="auto">
          <a:xfrm>
            <a:off x="4227513" y="3681413"/>
            <a:ext cx="900112" cy="215900"/>
          </a:xfrm>
          <a:prstGeom prst="rect">
            <a:avLst/>
          </a:prstGeom>
          <a:blipFill dpi="0" rotWithShape="1">
            <a:blip r:embed="rId3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43" name="object 36"/>
          <p:cNvSpPr>
            <a:spLocks noChangeArrowheads="1"/>
          </p:cNvSpPr>
          <p:nvPr/>
        </p:nvSpPr>
        <p:spPr bwMode="auto">
          <a:xfrm>
            <a:off x="5221288" y="3681413"/>
            <a:ext cx="3395662" cy="268287"/>
          </a:xfrm>
          <a:prstGeom prst="rect">
            <a:avLst/>
          </a:prstGeom>
          <a:blipFill dpi="0" rotWithShape="1">
            <a:blip r:embed="rId3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44" name="object 37"/>
          <p:cNvSpPr>
            <a:spLocks/>
          </p:cNvSpPr>
          <p:nvPr/>
        </p:nvSpPr>
        <p:spPr bwMode="auto">
          <a:xfrm>
            <a:off x="8689975" y="3821113"/>
            <a:ext cx="1508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9951" y="0"/>
              </a:cxn>
            </a:cxnLst>
            <a:rect l="0" t="0" r="r" b="b"/>
            <a:pathLst>
              <a:path w="150495">
                <a:moveTo>
                  <a:pt x="0" y="0"/>
                </a:moveTo>
                <a:lnTo>
                  <a:pt x="149951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45" name="object 38"/>
          <p:cNvSpPr>
            <a:spLocks/>
          </p:cNvSpPr>
          <p:nvPr/>
        </p:nvSpPr>
        <p:spPr bwMode="auto">
          <a:xfrm>
            <a:off x="8689975" y="3817938"/>
            <a:ext cx="1524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2306" y="0"/>
              </a:cxn>
            </a:cxnLst>
            <a:rect l="0" t="0" r="r" b="b"/>
            <a:pathLst>
              <a:path w="152400">
                <a:moveTo>
                  <a:pt x="0" y="0"/>
                </a:moveTo>
                <a:lnTo>
                  <a:pt x="152306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46" name="object 39"/>
          <p:cNvSpPr>
            <a:spLocks/>
          </p:cNvSpPr>
          <p:nvPr/>
        </p:nvSpPr>
        <p:spPr bwMode="auto">
          <a:xfrm>
            <a:off x="8688388" y="3814763"/>
            <a:ext cx="15398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4110" y="0"/>
              </a:cxn>
            </a:cxnLst>
            <a:rect l="0" t="0" r="r" b="b"/>
            <a:pathLst>
              <a:path w="154304">
                <a:moveTo>
                  <a:pt x="0" y="0"/>
                </a:moveTo>
                <a:lnTo>
                  <a:pt x="154110" y="0"/>
                </a:lnTo>
              </a:path>
            </a:pathLst>
          </a:custGeom>
          <a:noFill/>
          <a:ln w="380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47" name="object 40"/>
          <p:cNvSpPr>
            <a:spLocks/>
          </p:cNvSpPr>
          <p:nvPr/>
        </p:nvSpPr>
        <p:spPr bwMode="auto">
          <a:xfrm>
            <a:off x="8688388" y="3806825"/>
            <a:ext cx="15398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4621" y="0"/>
              </a:cxn>
            </a:cxnLst>
            <a:rect l="0" t="0" r="r" b="b"/>
            <a:pathLst>
              <a:path w="154940">
                <a:moveTo>
                  <a:pt x="0" y="0"/>
                </a:moveTo>
                <a:lnTo>
                  <a:pt x="154621" y="0"/>
                </a:lnTo>
              </a:path>
            </a:pathLst>
          </a:custGeom>
          <a:noFill/>
          <a:ln w="1143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48" name="object 41"/>
          <p:cNvSpPr>
            <a:spLocks/>
          </p:cNvSpPr>
          <p:nvPr/>
        </p:nvSpPr>
        <p:spPr bwMode="auto">
          <a:xfrm>
            <a:off x="8688388" y="3800475"/>
            <a:ext cx="15398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4257" y="0"/>
              </a:cxn>
            </a:cxnLst>
            <a:rect l="0" t="0" r="r" b="b"/>
            <a:pathLst>
              <a:path w="154304">
                <a:moveTo>
                  <a:pt x="0" y="0"/>
                </a:moveTo>
                <a:lnTo>
                  <a:pt x="154257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49" name="object 42"/>
          <p:cNvSpPr>
            <a:spLocks/>
          </p:cNvSpPr>
          <p:nvPr/>
        </p:nvSpPr>
        <p:spPr bwMode="auto">
          <a:xfrm>
            <a:off x="8688388" y="3798888"/>
            <a:ext cx="15398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706" y="0"/>
              </a:cxn>
            </a:cxnLst>
            <a:rect l="0" t="0" r="r" b="b"/>
            <a:pathLst>
              <a:path w="154304">
                <a:moveTo>
                  <a:pt x="0" y="0"/>
                </a:moveTo>
                <a:lnTo>
                  <a:pt x="153706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50" name="object 43"/>
          <p:cNvSpPr>
            <a:spLocks/>
          </p:cNvSpPr>
          <p:nvPr/>
        </p:nvSpPr>
        <p:spPr bwMode="auto">
          <a:xfrm>
            <a:off x="8688388" y="3797300"/>
            <a:ext cx="15398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2926" y="0"/>
              </a:cxn>
            </a:cxnLst>
            <a:rect l="0" t="0" r="r" b="b"/>
            <a:pathLst>
              <a:path w="153034">
                <a:moveTo>
                  <a:pt x="0" y="0"/>
                </a:moveTo>
                <a:lnTo>
                  <a:pt x="152926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51" name="object 44"/>
          <p:cNvSpPr>
            <a:spLocks/>
          </p:cNvSpPr>
          <p:nvPr/>
        </p:nvSpPr>
        <p:spPr bwMode="auto">
          <a:xfrm>
            <a:off x="8689975" y="3795713"/>
            <a:ext cx="1524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1978" y="0"/>
              </a:cxn>
            </a:cxnLst>
            <a:rect l="0" t="0" r="r" b="b"/>
            <a:pathLst>
              <a:path w="152400">
                <a:moveTo>
                  <a:pt x="0" y="0"/>
                </a:moveTo>
                <a:lnTo>
                  <a:pt x="151978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52" name="object 45"/>
          <p:cNvSpPr>
            <a:spLocks/>
          </p:cNvSpPr>
          <p:nvPr/>
        </p:nvSpPr>
        <p:spPr bwMode="auto">
          <a:xfrm>
            <a:off x="8689975" y="3794125"/>
            <a:ext cx="1508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875" y="0"/>
              </a:cxn>
            </a:cxnLst>
            <a:rect l="0" t="0" r="r" b="b"/>
            <a:pathLst>
              <a:path w="151129">
                <a:moveTo>
                  <a:pt x="0" y="0"/>
                </a:moveTo>
                <a:lnTo>
                  <a:pt x="150875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53" name="object 46"/>
          <p:cNvSpPr>
            <a:spLocks/>
          </p:cNvSpPr>
          <p:nvPr/>
        </p:nvSpPr>
        <p:spPr bwMode="auto">
          <a:xfrm>
            <a:off x="8689975" y="3792538"/>
            <a:ext cx="15081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9351" y="0"/>
              </a:cxn>
            </a:cxnLst>
            <a:rect l="0" t="0" r="r" b="b"/>
            <a:pathLst>
              <a:path w="149859">
                <a:moveTo>
                  <a:pt x="0" y="0"/>
                </a:moveTo>
                <a:lnTo>
                  <a:pt x="149351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54" name="object 47"/>
          <p:cNvSpPr>
            <a:spLocks/>
          </p:cNvSpPr>
          <p:nvPr/>
        </p:nvSpPr>
        <p:spPr bwMode="auto">
          <a:xfrm>
            <a:off x="8693150" y="3792538"/>
            <a:ext cx="144463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5231" y="0"/>
              </a:cxn>
            </a:cxnLst>
            <a:rect l="0" t="0" r="r" b="b"/>
            <a:pathLst>
              <a:path w="145415">
                <a:moveTo>
                  <a:pt x="0" y="0"/>
                </a:moveTo>
                <a:lnTo>
                  <a:pt x="145231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55" name="object 48"/>
          <p:cNvSpPr>
            <a:spLocks/>
          </p:cNvSpPr>
          <p:nvPr/>
        </p:nvSpPr>
        <p:spPr bwMode="auto">
          <a:xfrm>
            <a:off x="8688388" y="3790950"/>
            <a:ext cx="153987" cy="31750"/>
          </a:xfrm>
          <a:custGeom>
            <a:avLst/>
            <a:gdLst/>
            <a:ahLst/>
            <a:cxnLst>
              <a:cxn ang="0">
                <a:pos x="6984" y="0"/>
              </a:cxn>
              <a:cxn ang="0">
                <a:pos x="147827" y="0"/>
              </a:cxn>
              <a:cxn ang="0">
                <a:pos x="148971" y="0"/>
              </a:cxn>
              <a:cxn ang="0">
                <a:pos x="149986" y="253"/>
              </a:cxn>
              <a:cxn ang="0">
                <a:pos x="150875" y="762"/>
              </a:cxn>
              <a:cxn ang="0">
                <a:pos x="151764" y="1270"/>
              </a:cxn>
              <a:cxn ang="0">
                <a:pos x="152526" y="2031"/>
              </a:cxn>
              <a:cxn ang="0">
                <a:pos x="153034" y="3302"/>
              </a:cxn>
              <a:cxn ang="0">
                <a:pos x="153543" y="4571"/>
              </a:cxn>
              <a:cxn ang="0">
                <a:pos x="153924" y="6096"/>
              </a:cxn>
              <a:cxn ang="0">
                <a:pos x="154177" y="8128"/>
              </a:cxn>
              <a:cxn ang="0">
                <a:pos x="154558" y="10033"/>
              </a:cxn>
              <a:cxn ang="0">
                <a:pos x="154685" y="12446"/>
              </a:cxn>
              <a:cxn ang="0">
                <a:pos x="154685" y="15367"/>
              </a:cxn>
              <a:cxn ang="0">
                <a:pos x="154685" y="20828"/>
              </a:cxn>
              <a:cxn ang="0">
                <a:pos x="154177" y="24637"/>
              </a:cxn>
              <a:cxn ang="0">
                <a:pos x="153034" y="27050"/>
              </a:cxn>
              <a:cxn ang="0">
                <a:pos x="152019" y="29337"/>
              </a:cxn>
              <a:cxn ang="0">
                <a:pos x="150241" y="30480"/>
              </a:cxn>
              <a:cxn ang="0">
                <a:pos x="147827" y="30480"/>
              </a:cxn>
              <a:cxn ang="0">
                <a:pos x="6984" y="30480"/>
              </a:cxn>
              <a:cxn ang="0">
                <a:pos x="4445" y="30480"/>
              </a:cxn>
              <a:cxn ang="0">
                <a:pos x="2667" y="29337"/>
              </a:cxn>
              <a:cxn ang="0">
                <a:pos x="1524" y="27050"/>
              </a:cxn>
              <a:cxn ang="0">
                <a:pos x="507" y="24637"/>
              </a:cxn>
              <a:cxn ang="0">
                <a:pos x="0" y="20828"/>
              </a:cxn>
              <a:cxn ang="0">
                <a:pos x="0" y="15367"/>
              </a:cxn>
              <a:cxn ang="0">
                <a:pos x="0" y="9778"/>
              </a:cxn>
              <a:cxn ang="0">
                <a:pos x="507" y="5842"/>
              </a:cxn>
              <a:cxn ang="0">
                <a:pos x="1524" y="3428"/>
              </a:cxn>
              <a:cxn ang="0">
                <a:pos x="2667" y="1143"/>
              </a:cxn>
              <a:cxn ang="0">
                <a:pos x="4445" y="0"/>
              </a:cxn>
              <a:cxn ang="0">
                <a:pos x="6984" y="0"/>
              </a:cxn>
            </a:cxnLst>
            <a:rect l="0" t="0" r="r" b="b"/>
            <a:pathLst>
              <a:path w="154940" h="30479">
                <a:moveTo>
                  <a:pt x="6984" y="0"/>
                </a:moveTo>
                <a:lnTo>
                  <a:pt x="147827" y="0"/>
                </a:lnTo>
                <a:lnTo>
                  <a:pt x="148971" y="0"/>
                </a:lnTo>
                <a:lnTo>
                  <a:pt x="149986" y="253"/>
                </a:lnTo>
                <a:lnTo>
                  <a:pt x="150875" y="762"/>
                </a:lnTo>
                <a:lnTo>
                  <a:pt x="151764" y="1270"/>
                </a:lnTo>
                <a:lnTo>
                  <a:pt x="152526" y="2031"/>
                </a:lnTo>
                <a:lnTo>
                  <a:pt x="153034" y="3302"/>
                </a:lnTo>
                <a:lnTo>
                  <a:pt x="153543" y="4571"/>
                </a:lnTo>
                <a:lnTo>
                  <a:pt x="153924" y="6096"/>
                </a:lnTo>
                <a:lnTo>
                  <a:pt x="154177" y="8128"/>
                </a:lnTo>
                <a:lnTo>
                  <a:pt x="154558" y="10033"/>
                </a:lnTo>
                <a:lnTo>
                  <a:pt x="154685" y="12446"/>
                </a:lnTo>
                <a:lnTo>
                  <a:pt x="154685" y="15367"/>
                </a:lnTo>
                <a:lnTo>
                  <a:pt x="154685" y="20828"/>
                </a:lnTo>
                <a:lnTo>
                  <a:pt x="154177" y="24637"/>
                </a:lnTo>
                <a:lnTo>
                  <a:pt x="153034" y="27050"/>
                </a:lnTo>
                <a:lnTo>
                  <a:pt x="152019" y="29337"/>
                </a:lnTo>
                <a:lnTo>
                  <a:pt x="150241" y="30480"/>
                </a:lnTo>
                <a:lnTo>
                  <a:pt x="147827" y="30480"/>
                </a:lnTo>
                <a:lnTo>
                  <a:pt x="6984" y="30480"/>
                </a:lnTo>
                <a:lnTo>
                  <a:pt x="4445" y="30480"/>
                </a:lnTo>
                <a:lnTo>
                  <a:pt x="2667" y="29337"/>
                </a:lnTo>
                <a:lnTo>
                  <a:pt x="1524" y="27050"/>
                </a:lnTo>
                <a:lnTo>
                  <a:pt x="507" y="24637"/>
                </a:lnTo>
                <a:lnTo>
                  <a:pt x="0" y="20828"/>
                </a:lnTo>
                <a:lnTo>
                  <a:pt x="0" y="15367"/>
                </a:lnTo>
                <a:lnTo>
                  <a:pt x="0" y="9778"/>
                </a:lnTo>
                <a:lnTo>
                  <a:pt x="507" y="5842"/>
                </a:lnTo>
                <a:lnTo>
                  <a:pt x="1524" y="3428"/>
                </a:lnTo>
                <a:lnTo>
                  <a:pt x="2667" y="1143"/>
                </a:lnTo>
                <a:lnTo>
                  <a:pt x="4445" y="0"/>
                </a:lnTo>
                <a:lnTo>
                  <a:pt x="6984" y="0"/>
                </a:lnTo>
                <a:close/>
              </a:path>
            </a:pathLst>
          </a:custGeom>
          <a:noFill/>
          <a:ln w="6096">
            <a:solidFill>
              <a:srgbClr val="7E7E7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56" name="object 49"/>
          <p:cNvSpPr>
            <a:spLocks noChangeArrowheads="1"/>
          </p:cNvSpPr>
          <p:nvPr/>
        </p:nvSpPr>
        <p:spPr bwMode="auto">
          <a:xfrm>
            <a:off x="92075" y="4046538"/>
            <a:ext cx="6089650" cy="268287"/>
          </a:xfrm>
          <a:prstGeom prst="rect">
            <a:avLst/>
          </a:prstGeom>
          <a:blipFill dpi="0" rotWithShape="1">
            <a:blip r:embed="rId3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57" name="object 50"/>
          <p:cNvSpPr>
            <a:spLocks noChangeArrowheads="1"/>
          </p:cNvSpPr>
          <p:nvPr/>
        </p:nvSpPr>
        <p:spPr bwMode="auto">
          <a:xfrm>
            <a:off x="6264275" y="4046538"/>
            <a:ext cx="698500" cy="217487"/>
          </a:xfrm>
          <a:prstGeom prst="rect">
            <a:avLst/>
          </a:prstGeom>
          <a:blipFill dpi="0" rotWithShape="1">
            <a:blip r:embed="rId3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58" name="object 51"/>
          <p:cNvSpPr>
            <a:spLocks noChangeArrowheads="1"/>
          </p:cNvSpPr>
          <p:nvPr/>
        </p:nvSpPr>
        <p:spPr bwMode="auto">
          <a:xfrm>
            <a:off x="7062788" y="4046538"/>
            <a:ext cx="1503362" cy="268287"/>
          </a:xfrm>
          <a:prstGeom prst="rect">
            <a:avLst/>
          </a:prstGeom>
          <a:blipFill dpi="0" rotWithShape="1">
            <a:blip r:embed="rId3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59" name="object 52"/>
          <p:cNvSpPr>
            <a:spLocks noChangeArrowheads="1"/>
          </p:cNvSpPr>
          <p:nvPr/>
        </p:nvSpPr>
        <p:spPr bwMode="auto">
          <a:xfrm>
            <a:off x="106363" y="4413250"/>
            <a:ext cx="1851025" cy="266700"/>
          </a:xfrm>
          <a:prstGeom prst="rect">
            <a:avLst/>
          </a:prstGeom>
          <a:blipFill dpi="0" rotWithShape="1">
            <a:blip r:embed="rId3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60" name="object 53"/>
          <p:cNvSpPr>
            <a:spLocks noChangeArrowheads="1"/>
          </p:cNvSpPr>
          <p:nvPr/>
        </p:nvSpPr>
        <p:spPr bwMode="auto">
          <a:xfrm>
            <a:off x="2027238" y="4411663"/>
            <a:ext cx="906462" cy="217487"/>
          </a:xfrm>
          <a:prstGeom prst="rect">
            <a:avLst/>
          </a:prstGeom>
          <a:blipFill dpi="0" rotWithShape="1">
            <a:blip r:embed="rId3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61" name="object 54"/>
          <p:cNvSpPr>
            <a:spLocks noChangeArrowheads="1"/>
          </p:cNvSpPr>
          <p:nvPr/>
        </p:nvSpPr>
        <p:spPr bwMode="auto">
          <a:xfrm>
            <a:off x="3022600" y="4413250"/>
            <a:ext cx="301625" cy="215900"/>
          </a:xfrm>
          <a:prstGeom prst="rect">
            <a:avLst/>
          </a:prstGeom>
          <a:blipFill dpi="0" rotWithShape="1">
            <a:blip r:embed="rId3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62" name="object 55"/>
          <p:cNvSpPr>
            <a:spLocks noChangeArrowheads="1"/>
          </p:cNvSpPr>
          <p:nvPr/>
        </p:nvSpPr>
        <p:spPr bwMode="auto">
          <a:xfrm>
            <a:off x="3409950" y="4413250"/>
            <a:ext cx="644525" cy="215900"/>
          </a:xfrm>
          <a:prstGeom prst="rect">
            <a:avLst/>
          </a:prstGeom>
          <a:blipFill dpi="0" rotWithShape="1">
            <a:blip r:embed="rId3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63" name="object 56"/>
          <p:cNvSpPr>
            <a:spLocks noChangeArrowheads="1"/>
          </p:cNvSpPr>
          <p:nvPr/>
        </p:nvSpPr>
        <p:spPr bwMode="auto">
          <a:xfrm>
            <a:off x="4143375" y="4411663"/>
            <a:ext cx="1882775" cy="268287"/>
          </a:xfrm>
          <a:prstGeom prst="rect">
            <a:avLst/>
          </a:prstGeom>
          <a:blipFill dpi="0" rotWithShape="1">
            <a:blip r:embed="rId3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64" name="object 57"/>
          <p:cNvSpPr>
            <a:spLocks noChangeArrowheads="1"/>
          </p:cNvSpPr>
          <p:nvPr/>
        </p:nvSpPr>
        <p:spPr bwMode="auto">
          <a:xfrm>
            <a:off x="6102350" y="4411663"/>
            <a:ext cx="757238" cy="217487"/>
          </a:xfrm>
          <a:prstGeom prst="rect">
            <a:avLst/>
          </a:prstGeom>
          <a:blipFill dpi="0" rotWithShape="1">
            <a:blip r:embed="rId4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65" name="object 58"/>
          <p:cNvSpPr>
            <a:spLocks noChangeArrowheads="1"/>
          </p:cNvSpPr>
          <p:nvPr/>
        </p:nvSpPr>
        <p:spPr bwMode="auto">
          <a:xfrm>
            <a:off x="6945313" y="4413250"/>
            <a:ext cx="955675" cy="215900"/>
          </a:xfrm>
          <a:prstGeom prst="rect">
            <a:avLst/>
          </a:prstGeom>
          <a:blipFill dpi="0" rotWithShape="1">
            <a:blip r:embed="rId4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66" name="object 59"/>
          <p:cNvSpPr>
            <a:spLocks noChangeArrowheads="1"/>
          </p:cNvSpPr>
          <p:nvPr/>
        </p:nvSpPr>
        <p:spPr bwMode="auto">
          <a:xfrm>
            <a:off x="7974013" y="4411663"/>
            <a:ext cx="757237" cy="217487"/>
          </a:xfrm>
          <a:prstGeom prst="rect">
            <a:avLst/>
          </a:prstGeom>
          <a:blipFill dpi="0" rotWithShape="1">
            <a:blip r:embed="rId4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67" name="object 60"/>
          <p:cNvSpPr>
            <a:spLocks noChangeArrowheads="1"/>
          </p:cNvSpPr>
          <p:nvPr/>
        </p:nvSpPr>
        <p:spPr bwMode="auto">
          <a:xfrm>
            <a:off x="100013" y="4778375"/>
            <a:ext cx="300037" cy="217488"/>
          </a:xfrm>
          <a:prstGeom prst="rect">
            <a:avLst/>
          </a:prstGeom>
          <a:blipFill dpi="0" rotWithShape="1">
            <a:blip r:embed="rId4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68" name="object 61"/>
          <p:cNvSpPr>
            <a:spLocks noChangeArrowheads="1"/>
          </p:cNvSpPr>
          <p:nvPr/>
        </p:nvSpPr>
        <p:spPr bwMode="auto">
          <a:xfrm>
            <a:off x="482600" y="4776788"/>
            <a:ext cx="735013" cy="219075"/>
          </a:xfrm>
          <a:prstGeom prst="rect">
            <a:avLst/>
          </a:prstGeom>
          <a:blipFill dpi="0" rotWithShape="1">
            <a:blip r:embed="rId4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69" name="object 62"/>
          <p:cNvSpPr>
            <a:spLocks noChangeArrowheads="1"/>
          </p:cNvSpPr>
          <p:nvPr/>
        </p:nvSpPr>
        <p:spPr bwMode="auto">
          <a:xfrm>
            <a:off x="617538" y="266700"/>
            <a:ext cx="4329112" cy="2881313"/>
          </a:xfrm>
          <a:prstGeom prst="rect">
            <a:avLst/>
          </a:prstGeom>
          <a:blipFill dpi="0" rotWithShape="1">
            <a:blip r:embed="rId4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70" name="object 63"/>
          <p:cNvSpPr>
            <a:spLocks/>
          </p:cNvSpPr>
          <p:nvPr/>
        </p:nvSpPr>
        <p:spPr bwMode="auto">
          <a:xfrm>
            <a:off x="579438" y="228600"/>
            <a:ext cx="4405312" cy="2957513"/>
          </a:xfrm>
          <a:custGeom>
            <a:avLst/>
            <a:gdLst/>
            <a:ahLst/>
            <a:cxnLst>
              <a:cxn ang="0">
                <a:pos x="19050" y="0"/>
              </a:cxn>
              <a:cxn ang="0">
                <a:pos x="5576" y="5572"/>
              </a:cxn>
              <a:cxn ang="0">
                <a:pos x="0" y="19050"/>
              </a:cxn>
              <a:cxn ang="0">
                <a:pos x="1496" y="2944933"/>
              </a:cxn>
              <a:cxn ang="0">
                <a:pos x="11631" y="2955065"/>
              </a:cxn>
              <a:cxn ang="0">
                <a:pos x="4385487" y="2956560"/>
              </a:cxn>
              <a:cxn ang="0">
                <a:pos x="4398965" y="2950987"/>
              </a:cxn>
              <a:cxn ang="0">
                <a:pos x="12026" y="2950210"/>
              </a:cxn>
              <a:cxn ang="0">
                <a:pos x="6350" y="12064"/>
              </a:cxn>
              <a:cxn ang="0">
                <a:pos x="4399489" y="6350"/>
              </a:cxn>
              <a:cxn ang="0">
                <a:pos x="4392911" y="1494"/>
              </a:cxn>
              <a:cxn ang="0">
                <a:pos x="4399489" y="6350"/>
              </a:cxn>
              <a:cxn ang="0">
                <a:pos x="4398187" y="12064"/>
              </a:cxn>
              <a:cxn ang="0">
                <a:pos x="4392472" y="2950210"/>
              </a:cxn>
              <a:cxn ang="0">
                <a:pos x="4403043" y="2944933"/>
              </a:cxn>
              <a:cxn ang="0">
                <a:pos x="4404537" y="19050"/>
              </a:cxn>
              <a:cxn ang="0">
                <a:pos x="4399489" y="6350"/>
              </a:cxn>
              <a:cxn ang="0">
                <a:pos x="15532" y="12700"/>
              </a:cxn>
              <a:cxn ang="0">
                <a:pos x="12700" y="2941066"/>
              </a:cxn>
              <a:cxn ang="0">
                <a:pos x="4389043" y="2943860"/>
              </a:cxn>
              <a:cxn ang="0">
                <a:pos x="4391837" y="2931160"/>
              </a:cxn>
              <a:cxn ang="0">
                <a:pos x="25400" y="25400"/>
              </a:cxn>
              <a:cxn ang="0">
                <a:pos x="4391837" y="15621"/>
              </a:cxn>
              <a:cxn ang="0">
                <a:pos x="4391837" y="25400"/>
              </a:cxn>
              <a:cxn ang="0">
                <a:pos x="4379137" y="2931160"/>
              </a:cxn>
              <a:cxn ang="0">
                <a:pos x="4391837" y="25400"/>
              </a:cxn>
              <a:cxn ang="0">
                <a:pos x="31750" y="31750"/>
              </a:cxn>
              <a:cxn ang="0">
                <a:pos x="4372787" y="2924810"/>
              </a:cxn>
              <a:cxn ang="0">
                <a:pos x="38100" y="2918460"/>
              </a:cxn>
              <a:cxn ang="0">
                <a:pos x="4372787" y="38100"/>
              </a:cxn>
              <a:cxn ang="0">
                <a:pos x="4372787" y="38100"/>
              </a:cxn>
              <a:cxn ang="0">
                <a:pos x="4366437" y="2918460"/>
              </a:cxn>
              <a:cxn ang="0">
                <a:pos x="4372787" y="38100"/>
              </a:cxn>
            </a:cxnLst>
            <a:rect l="0" t="0" r="r" b="b"/>
            <a:pathLst>
              <a:path w="4404995" h="2956560">
                <a:moveTo>
                  <a:pt x="4385487" y="0"/>
                </a:moveTo>
                <a:lnTo>
                  <a:pt x="19050" y="0"/>
                </a:lnTo>
                <a:lnTo>
                  <a:pt x="11631" y="1494"/>
                </a:lnTo>
                <a:lnTo>
                  <a:pt x="5576" y="5572"/>
                </a:lnTo>
                <a:lnTo>
                  <a:pt x="1496" y="11626"/>
                </a:lnTo>
                <a:lnTo>
                  <a:pt x="0" y="19050"/>
                </a:lnTo>
                <a:lnTo>
                  <a:pt x="0" y="2937510"/>
                </a:lnTo>
                <a:lnTo>
                  <a:pt x="1496" y="2944933"/>
                </a:lnTo>
                <a:lnTo>
                  <a:pt x="5576" y="2950987"/>
                </a:lnTo>
                <a:lnTo>
                  <a:pt x="11631" y="2955065"/>
                </a:lnTo>
                <a:lnTo>
                  <a:pt x="19050" y="2956560"/>
                </a:lnTo>
                <a:lnTo>
                  <a:pt x="4385487" y="2956560"/>
                </a:lnTo>
                <a:lnTo>
                  <a:pt x="4392911" y="2955065"/>
                </a:lnTo>
                <a:lnTo>
                  <a:pt x="4398965" y="2950987"/>
                </a:lnTo>
                <a:lnTo>
                  <a:pt x="4399489" y="2950210"/>
                </a:lnTo>
                <a:lnTo>
                  <a:pt x="12026" y="2950210"/>
                </a:lnTo>
                <a:lnTo>
                  <a:pt x="6350" y="2944495"/>
                </a:lnTo>
                <a:lnTo>
                  <a:pt x="6350" y="12064"/>
                </a:lnTo>
                <a:lnTo>
                  <a:pt x="12026" y="6350"/>
                </a:lnTo>
                <a:lnTo>
                  <a:pt x="4399489" y="6350"/>
                </a:lnTo>
                <a:lnTo>
                  <a:pt x="4398965" y="5572"/>
                </a:lnTo>
                <a:lnTo>
                  <a:pt x="4392911" y="1494"/>
                </a:lnTo>
                <a:lnTo>
                  <a:pt x="4385487" y="0"/>
                </a:lnTo>
                <a:close/>
              </a:path>
              <a:path w="4404995" h="2956560">
                <a:moveTo>
                  <a:pt x="4399489" y="6350"/>
                </a:moveTo>
                <a:lnTo>
                  <a:pt x="4392472" y="6350"/>
                </a:lnTo>
                <a:lnTo>
                  <a:pt x="4398187" y="12064"/>
                </a:lnTo>
                <a:lnTo>
                  <a:pt x="4398187" y="2944495"/>
                </a:lnTo>
                <a:lnTo>
                  <a:pt x="4392472" y="2950210"/>
                </a:lnTo>
                <a:lnTo>
                  <a:pt x="4399489" y="2950210"/>
                </a:lnTo>
                <a:lnTo>
                  <a:pt x="4403043" y="2944933"/>
                </a:lnTo>
                <a:lnTo>
                  <a:pt x="4404537" y="2937510"/>
                </a:lnTo>
                <a:lnTo>
                  <a:pt x="4404537" y="19050"/>
                </a:lnTo>
                <a:lnTo>
                  <a:pt x="4403043" y="11626"/>
                </a:lnTo>
                <a:lnTo>
                  <a:pt x="4399489" y="6350"/>
                </a:lnTo>
                <a:close/>
              </a:path>
              <a:path w="4404995" h="2956560">
                <a:moveTo>
                  <a:pt x="4389043" y="12700"/>
                </a:moveTo>
                <a:lnTo>
                  <a:pt x="15532" y="12700"/>
                </a:lnTo>
                <a:lnTo>
                  <a:pt x="12700" y="15621"/>
                </a:lnTo>
                <a:lnTo>
                  <a:pt x="12700" y="2941066"/>
                </a:lnTo>
                <a:lnTo>
                  <a:pt x="15532" y="2943860"/>
                </a:lnTo>
                <a:lnTo>
                  <a:pt x="4389043" y="2943860"/>
                </a:lnTo>
                <a:lnTo>
                  <a:pt x="4391837" y="2941066"/>
                </a:lnTo>
                <a:lnTo>
                  <a:pt x="4391837" y="2931160"/>
                </a:lnTo>
                <a:lnTo>
                  <a:pt x="25400" y="2931160"/>
                </a:lnTo>
                <a:lnTo>
                  <a:pt x="25400" y="25400"/>
                </a:lnTo>
                <a:lnTo>
                  <a:pt x="4391837" y="25400"/>
                </a:lnTo>
                <a:lnTo>
                  <a:pt x="4391837" y="15621"/>
                </a:lnTo>
                <a:lnTo>
                  <a:pt x="4389043" y="12700"/>
                </a:lnTo>
                <a:close/>
              </a:path>
              <a:path w="4404995" h="2956560">
                <a:moveTo>
                  <a:pt x="4391837" y="25400"/>
                </a:moveTo>
                <a:lnTo>
                  <a:pt x="4379137" y="25400"/>
                </a:lnTo>
                <a:lnTo>
                  <a:pt x="4379137" y="2931160"/>
                </a:lnTo>
                <a:lnTo>
                  <a:pt x="4391837" y="2931160"/>
                </a:lnTo>
                <a:lnTo>
                  <a:pt x="4391837" y="25400"/>
                </a:lnTo>
                <a:close/>
              </a:path>
              <a:path w="4404995" h="2956560">
                <a:moveTo>
                  <a:pt x="4372787" y="31750"/>
                </a:moveTo>
                <a:lnTo>
                  <a:pt x="31750" y="31750"/>
                </a:lnTo>
                <a:lnTo>
                  <a:pt x="31750" y="2924810"/>
                </a:lnTo>
                <a:lnTo>
                  <a:pt x="4372787" y="2924810"/>
                </a:lnTo>
                <a:lnTo>
                  <a:pt x="4372787" y="2918460"/>
                </a:lnTo>
                <a:lnTo>
                  <a:pt x="38100" y="2918460"/>
                </a:lnTo>
                <a:lnTo>
                  <a:pt x="38100" y="38100"/>
                </a:lnTo>
                <a:lnTo>
                  <a:pt x="4372787" y="38100"/>
                </a:lnTo>
                <a:lnTo>
                  <a:pt x="4372787" y="31750"/>
                </a:lnTo>
                <a:close/>
              </a:path>
              <a:path w="4404995" h="2956560">
                <a:moveTo>
                  <a:pt x="4372787" y="38100"/>
                </a:moveTo>
                <a:lnTo>
                  <a:pt x="4366437" y="38100"/>
                </a:lnTo>
                <a:lnTo>
                  <a:pt x="4366437" y="2918460"/>
                </a:lnTo>
                <a:lnTo>
                  <a:pt x="4372787" y="2918460"/>
                </a:lnTo>
                <a:lnTo>
                  <a:pt x="4372787" y="381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38200" y="822325"/>
            <a:ext cx="7391400" cy="1465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/>
            <a:endParaRPr lang="pl-PL">
              <a:latin typeface="Calibri" pitchFamily="34" charset="0"/>
            </a:endParaRPr>
          </a:p>
          <a:p>
            <a:pPr marL="342900" indent="-342900"/>
            <a:endParaRPr lang="pl-PL">
              <a:latin typeface="Calibri" pitchFamily="34" charset="0"/>
            </a:endParaRPr>
          </a:p>
          <a:p>
            <a:pPr marL="342900" indent="-342900"/>
            <a:r>
              <a:rPr lang="pl-PL"/>
              <a:t>1</a:t>
            </a:r>
            <a:r>
              <a:rPr lang="pl-PL">
                <a:latin typeface="Calibri" pitchFamily="34" charset="0"/>
              </a:rPr>
              <a:t>. Oglądaj film nr 2 i zobacz zastosowanie zagrań w grze:</a:t>
            </a:r>
          </a:p>
          <a:p>
            <a:pPr marL="342900" indent="-342900"/>
            <a:r>
              <a:rPr lang="pl-PL">
                <a:latin typeface="Calibri" pitchFamily="34" charset="0"/>
                <a:hlinkClick r:id="rId2"/>
              </a:rPr>
              <a:t>https://www.youtube.com/watch?v=NBB8PDenGJM</a:t>
            </a:r>
            <a:endParaRPr lang="pl-PL">
              <a:latin typeface="Calibri" pitchFamily="34" charset="0"/>
            </a:endParaRPr>
          </a:p>
          <a:p>
            <a:pPr marL="342900" indent="-342900"/>
            <a:endParaRPr lang="pl-PL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bject 2"/>
          <p:cNvSpPr>
            <a:spLocks noChangeArrowheads="1"/>
          </p:cNvSpPr>
          <p:nvPr/>
        </p:nvSpPr>
        <p:spPr bwMode="auto">
          <a:xfrm>
            <a:off x="5764213" y="1370013"/>
            <a:ext cx="581025" cy="3683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194" name="object 3"/>
          <p:cNvSpPr>
            <a:spLocks noChangeArrowheads="1"/>
          </p:cNvSpPr>
          <p:nvPr/>
        </p:nvSpPr>
        <p:spPr bwMode="auto">
          <a:xfrm>
            <a:off x="6513513" y="1341438"/>
            <a:ext cx="1671637" cy="3968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195" name="object 4"/>
          <p:cNvSpPr>
            <a:spLocks noChangeArrowheads="1"/>
          </p:cNvSpPr>
          <p:nvPr/>
        </p:nvSpPr>
        <p:spPr bwMode="auto">
          <a:xfrm>
            <a:off x="4373563" y="1792288"/>
            <a:ext cx="496887" cy="5143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196" name="object 5"/>
          <p:cNvSpPr>
            <a:spLocks noChangeArrowheads="1"/>
          </p:cNvSpPr>
          <p:nvPr/>
        </p:nvSpPr>
        <p:spPr bwMode="auto">
          <a:xfrm>
            <a:off x="4373563" y="2230438"/>
            <a:ext cx="496887" cy="5159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197" name="object 6"/>
          <p:cNvSpPr>
            <a:spLocks noChangeArrowheads="1"/>
          </p:cNvSpPr>
          <p:nvPr/>
        </p:nvSpPr>
        <p:spPr bwMode="auto">
          <a:xfrm>
            <a:off x="4373563" y="2670175"/>
            <a:ext cx="496887" cy="5143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198" name="object 7"/>
          <p:cNvSpPr>
            <a:spLocks noChangeArrowheads="1"/>
          </p:cNvSpPr>
          <p:nvPr/>
        </p:nvSpPr>
        <p:spPr bwMode="auto">
          <a:xfrm>
            <a:off x="165100" y="3108325"/>
            <a:ext cx="785813" cy="5159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199" name="object 8"/>
          <p:cNvSpPr>
            <a:spLocks noChangeArrowheads="1"/>
          </p:cNvSpPr>
          <p:nvPr/>
        </p:nvSpPr>
        <p:spPr bwMode="auto">
          <a:xfrm>
            <a:off x="523875" y="3108325"/>
            <a:ext cx="1481138" cy="5159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00" name="object 9"/>
          <p:cNvSpPr>
            <a:spLocks noChangeArrowheads="1"/>
          </p:cNvSpPr>
          <p:nvPr/>
        </p:nvSpPr>
        <p:spPr bwMode="auto">
          <a:xfrm>
            <a:off x="1579563" y="3108325"/>
            <a:ext cx="1306512" cy="5159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01" name="object 10"/>
          <p:cNvSpPr>
            <a:spLocks noChangeArrowheads="1"/>
          </p:cNvSpPr>
          <p:nvPr/>
        </p:nvSpPr>
        <p:spPr bwMode="auto">
          <a:xfrm>
            <a:off x="2459038" y="3108325"/>
            <a:ext cx="492125" cy="51593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02" name="object 11"/>
          <p:cNvSpPr>
            <a:spLocks noChangeArrowheads="1"/>
          </p:cNvSpPr>
          <p:nvPr/>
        </p:nvSpPr>
        <p:spPr bwMode="auto">
          <a:xfrm>
            <a:off x="2524125" y="3108325"/>
            <a:ext cx="6546850" cy="5159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03" name="object 12"/>
          <p:cNvSpPr>
            <a:spLocks noChangeArrowheads="1"/>
          </p:cNvSpPr>
          <p:nvPr/>
        </p:nvSpPr>
        <p:spPr bwMode="auto">
          <a:xfrm>
            <a:off x="354013" y="3475038"/>
            <a:ext cx="5610225" cy="5143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04" name="object 13"/>
          <p:cNvSpPr>
            <a:spLocks noChangeArrowheads="1"/>
          </p:cNvSpPr>
          <p:nvPr/>
        </p:nvSpPr>
        <p:spPr bwMode="auto">
          <a:xfrm>
            <a:off x="5538788" y="3475038"/>
            <a:ext cx="1185862" cy="5143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05" name="object 14"/>
          <p:cNvSpPr>
            <a:spLocks noChangeArrowheads="1"/>
          </p:cNvSpPr>
          <p:nvPr/>
        </p:nvSpPr>
        <p:spPr bwMode="auto">
          <a:xfrm>
            <a:off x="6297613" y="3475038"/>
            <a:ext cx="493712" cy="5143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06" name="object 15"/>
          <p:cNvSpPr>
            <a:spLocks noChangeArrowheads="1"/>
          </p:cNvSpPr>
          <p:nvPr/>
        </p:nvSpPr>
        <p:spPr bwMode="auto">
          <a:xfrm>
            <a:off x="6364288" y="3475038"/>
            <a:ext cx="2517775" cy="51435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07" name="object 16"/>
          <p:cNvSpPr>
            <a:spLocks noChangeArrowheads="1"/>
          </p:cNvSpPr>
          <p:nvPr/>
        </p:nvSpPr>
        <p:spPr bwMode="auto">
          <a:xfrm>
            <a:off x="469900" y="3840163"/>
            <a:ext cx="8289925" cy="515937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08" name="object 17"/>
          <p:cNvSpPr>
            <a:spLocks noChangeArrowheads="1"/>
          </p:cNvSpPr>
          <p:nvPr/>
        </p:nvSpPr>
        <p:spPr bwMode="auto">
          <a:xfrm>
            <a:off x="0" y="4206875"/>
            <a:ext cx="5397500" cy="51435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09" name="object 18"/>
          <p:cNvSpPr>
            <a:spLocks noChangeArrowheads="1"/>
          </p:cNvSpPr>
          <p:nvPr/>
        </p:nvSpPr>
        <p:spPr bwMode="auto">
          <a:xfrm>
            <a:off x="4972050" y="4206875"/>
            <a:ext cx="1143000" cy="51435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10" name="object 19"/>
          <p:cNvSpPr>
            <a:spLocks noChangeArrowheads="1"/>
          </p:cNvSpPr>
          <p:nvPr/>
        </p:nvSpPr>
        <p:spPr bwMode="auto">
          <a:xfrm>
            <a:off x="5688013" y="4206875"/>
            <a:ext cx="490537" cy="5143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11" name="object 20"/>
          <p:cNvSpPr>
            <a:spLocks noChangeArrowheads="1"/>
          </p:cNvSpPr>
          <p:nvPr/>
        </p:nvSpPr>
        <p:spPr bwMode="auto">
          <a:xfrm>
            <a:off x="5751513" y="4206875"/>
            <a:ext cx="3392487" cy="51435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12" name="object 21"/>
          <p:cNvSpPr>
            <a:spLocks noChangeArrowheads="1"/>
          </p:cNvSpPr>
          <p:nvPr/>
        </p:nvSpPr>
        <p:spPr bwMode="auto">
          <a:xfrm>
            <a:off x="234950" y="4572000"/>
            <a:ext cx="8620125" cy="51435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13" name="object 22"/>
          <p:cNvSpPr>
            <a:spLocks noChangeArrowheads="1"/>
          </p:cNvSpPr>
          <p:nvPr/>
        </p:nvSpPr>
        <p:spPr bwMode="auto">
          <a:xfrm>
            <a:off x="8428038" y="4572000"/>
            <a:ext cx="508000" cy="514350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14" name="object 23"/>
          <p:cNvSpPr>
            <a:spLocks noChangeArrowheads="1"/>
          </p:cNvSpPr>
          <p:nvPr/>
        </p:nvSpPr>
        <p:spPr bwMode="auto">
          <a:xfrm>
            <a:off x="8510588" y="4572000"/>
            <a:ext cx="496887" cy="5143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15" name="object 24"/>
          <p:cNvSpPr>
            <a:spLocks noChangeArrowheads="1"/>
          </p:cNvSpPr>
          <p:nvPr/>
        </p:nvSpPr>
        <p:spPr bwMode="auto">
          <a:xfrm>
            <a:off x="368300" y="3305175"/>
            <a:ext cx="276225" cy="201613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16" name="object 25"/>
          <p:cNvSpPr>
            <a:spLocks noChangeArrowheads="1"/>
          </p:cNvSpPr>
          <p:nvPr/>
        </p:nvSpPr>
        <p:spPr bwMode="auto">
          <a:xfrm>
            <a:off x="738188" y="3290888"/>
            <a:ext cx="962025" cy="266700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17" name="object 26"/>
          <p:cNvSpPr>
            <a:spLocks noChangeArrowheads="1"/>
          </p:cNvSpPr>
          <p:nvPr/>
        </p:nvSpPr>
        <p:spPr bwMode="auto">
          <a:xfrm>
            <a:off x="1778000" y="3289300"/>
            <a:ext cx="863600" cy="217488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18" name="object 27"/>
          <p:cNvSpPr>
            <a:spLocks noChangeArrowheads="1"/>
          </p:cNvSpPr>
          <p:nvPr/>
        </p:nvSpPr>
        <p:spPr bwMode="auto">
          <a:xfrm>
            <a:off x="2736850" y="3290888"/>
            <a:ext cx="6035675" cy="266700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19" name="object 28"/>
          <p:cNvSpPr>
            <a:spLocks noChangeArrowheads="1"/>
          </p:cNvSpPr>
          <p:nvPr/>
        </p:nvSpPr>
        <p:spPr bwMode="auto">
          <a:xfrm>
            <a:off x="568325" y="3656013"/>
            <a:ext cx="5084763" cy="268287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20" name="object 29"/>
          <p:cNvSpPr>
            <a:spLocks noChangeArrowheads="1"/>
          </p:cNvSpPr>
          <p:nvPr/>
        </p:nvSpPr>
        <p:spPr bwMode="auto">
          <a:xfrm>
            <a:off x="5754688" y="3656013"/>
            <a:ext cx="723900" cy="217487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21" name="object 30"/>
          <p:cNvSpPr>
            <a:spLocks noChangeArrowheads="1"/>
          </p:cNvSpPr>
          <p:nvPr/>
        </p:nvSpPr>
        <p:spPr bwMode="auto">
          <a:xfrm>
            <a:off x="6554788" y="3656013"/>
            <a:ext cx="2020887" cy="268287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22" name="object 31"/>
          <p:cNvSpPr>
            <a:spLocks noChangeArrowheads="1"/>
          </p:cNvSpPr>
          <p:nvPr/>
        </p:nvSpPr>
        <p:spPr bwMode="auto">
          <a:xfrm>
            <a:off x="119063" y="4022725"/>
            <a:ext cx="8905875" cy="631825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23" name="object 32"/>
          <p:cNvSpPr>
            <a:spLocks noChangeArrowheads="1"/>
          </p:cNvSpPr>
          <p:nvPr/>
        </p:nvSpPr>
        <p:spPr bwMode="auto">
          <a:xfrm>
            <a:off x="452438" y="4752975"/>
            <a:ext cx="8240712" cy="268288"/>
          </a:xfrm>
          <a:prstGeom prst="rect">
            <a:avLst/>
          </a:prstGeom>
          <a:blipFill dpi="0" rotWithShape="1">
            <a:blip r:embed="rId2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24" name="object 33"/>
          <p:cNvSpPr>
            <a:spLocks noChangeArrowheads="1"/>
          </p:cNvSpPr>
          <p:nvPr/>
        </p:nvSpPr>
        <p:spPr bwMode="auto">
          <a:xfrm>
            <a:off x="468313" y="339725"/>
            <a:ext cx="4103687" cy="2730500"/>
          </a:xfrm>
          <a:prstGeom prst="rect">
            <a:avLst/>
          </a:prstGeom>
          <a:blipFill dpi="0" rotWithShape="1">
            <a:blip r:embed="rId2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225" name="object 34"/>
          <p:cNvSpPr>
            <a:spLocks/>
          </p:cNvSpPr>
          <p:nvPr/>
        </p:nvSpPr>
        <p:spPr bwMode="auto">
          <a:xfrm>
            <a:off x="430213" y="301625"/>
            <a:ext cx="4179887" cy="2808288"/>
          </a:xfrm>
          <a:custGeom>
            <a:avLst/>
            <a:gdLst/>
            <a:ahLst/>
            <a:cxnLst>
              <a:cxn ang="0">
                <a:pos x="19050" y="0"/>
              </a:cxn>
              <a:cxn ang="0">
                <a:pos x="5581" y="5572"/>
              </a:cxn>
              <a:cxn ang="0">
                <a:pos x="0" y="19050"/>
              </a:cxn>
              <a:cxn ang="0">
                <a:pos x="1497" y="2795962"/>
              </a:cxn>
              <a:cxn ang="0">
                <a:pos x="11637" y="2806094"/>
              </a:cxn>
              <a:cxn ang="0">
                <a:pos x="4161612" y="2807589"/>
              </a:cxn>
              <a:cxn ang="0">
                <a:pos x="4175090" y="2802016"/>
              </a:cxn>
              <a:cxn ang="0">
                <a:pos x="12039" y="2801239"/>
              </a:cxn>
              <a:cxn ang="0">
                <a:pos x="6350" y="12064"/>
              </a:cxn>
              <a:cxn ang="0">
                <a:pos x="4175614" y="6350"/>
              </a:cxn>
              <a:cxn ang="0">
                <a:pos x="4169035" y="1494"/>
              </a:cxn>
              <a:cxn ang="0">
                <a:pos x="4175614" y="6350"/>
              </a:cxn>
              <a:cxn ang="0">
                <a:pos x="4174312" y="12064"/>
              </a:cxn>
              <a:cxn ang="0">
                <a:pos x="4168597" y="2801239"/>
              </a:cxn>
              <a:cxn ang="0">
                <a:pos x="4179167" y="2795962"/>
              </a:cxn>
              <a:cxn ang="0">
                <a:pos x="4180662" y="19050"/>
              </a:cxn>
              <a:cxn ang="0">
                <a:pos x="4175614" y="6350"/>
              </a:cxn>
              <a:cxn ang="0">
                <a:pos x="15544" y="12700"/>
              </a:cxn>
              <a:cxn ang="0">
                <a:pos x="12700" y="2791967"/>
              </a:cxn>
              <a:cxn ang="0">
                <a:pos x="4165168" y="2794889"/>
              </a:cxn>
              <a:cxn ang="0">
                <a:pos x="4167962" y="2782189"/>
              </a:cxn>
              <a:cxn ang="0">
                <a:pos x="25400" y="25400"/>
              </a:cxn>
              <a:cxn ang="0">
                <a:pos x="4167962" y="15620"/>
              </a:cxn>
              <a:cxn ang="0">
                <a:pos x="4167962" y="25400"/>
              </a:cxn>
              <a:cxn ang="0">
                <a:pos x="4155262" y="2782189"/>
              </a:cxn>
              <a:cxn ang="0">
                <a:pos x="4167962" y="25400"/>
              </a:cxn>
              <a:cxn ang="0">
                <a:pos x="31750" y="31750"/>
              </a:cxn>
              <a:cxn ang="0">
                <a:pos x="4148912" y="2775839"/>
              </a:cxn>
              <a:cxn ang="0">
                <a:pos x="38100" y="2769489"/>
              </a:cxn>
              <a:cxn ang="0">
                <a:pos x="4148912" y="38100"/>
              </a:cxn>
              <a:cxn ang="0">
                <a:pos x="4148912" y="38100"/>
              </a:cxn>
              <a:cxn ang="0">
                <a:pos x="4142562" y="2769489"/>
              </a:cxn>
              <a:cxn ang="0">
                <a:pos x="4148912" y="38100"/>
              </a:cxn>
            </a:cxnLst>
            <a:rect l="0" t="0" r="r" b="b"/>
            <a:pathLst>
              <a:path w="4180840" h="2807970">
                <a:moveTo>
                  <a:pt x="4161612" y="0"/>
                </a:moveTo>
                <a:lnTo>
                  <a:pt x="19050" y="0"/>
                </a:lnTo>
                <a:lnTo>
                  <a:pt x="11637" y="1494"/>
                </a:lnTo>
                <a:lnTo>
                  <a:pt x="5581" y="5572"/>
                </a:lnTo>
                <a:lnTo>
                  <a:pt x="1497" y="11626"/>
                </a:lnTo>
                <a:lnTo>
                  <a:pt x="0" y="19050"/>
                </a:lnTo>
                <a:lnTo>
                  <a:pt x="0" y="2788539"/>
                </a:lnTo>
                <a:lnTo>
                  <a:pt x="1497" y="2795962"/>
                </a:lnTo>
                <a:lnTo>
                  <a:pt x="5581" y="2802016"/>
                </a:lnTo>
                <a:lnTo>
                  <a:pt x="11637" y="2806094"/>
                </a:lnTo>
                <a:lnTo>
                  <a:pt x="19050" y="2807589"/>
                </a:lnTo>
                <a:lnTo>
                  <a:pt x="4161612" y="2807589"/>
                </a:lnTo>
                <a:lnTo>
                  <a:pt x="4169035" y="2806094"/>
                </a:lnTo>
                <a:lnTo>
                  <a:pt x="4175090" y="2802016"/>
                </a:lnTo>
                <a:lnTo>
                  <a:pt x="4175614" y="2801239"/>
                </a:lnTo>
                <a:lnTo>
                  <a:pt x="12039" y="2801239"/>
                </a:lnTo>
                <a:lnTo>
                  <a:pt x="6350" y="2795523"/>
                </a:lnTo>
                <a:lnTo>
                  <a:pt x="6350" y="12064"/>
                </a:lnTo>
                <a:lnTo>
                  <a:pt x="12039" y="6350"/>
                </a:lnTo>
                <a:lnTo>
                  <a:pt x="4175614" y="6350"/>
                </a:lnTo>
                <a:lnTo>
                  <a:pt x="4175090" y="5572"/>
                </a:lnTo>
                <a:lnTo>
                  <a:pt x="4169035" y="1494"/>
                </a:lnTo>
                <a:lnTo>
                  <a:pt x="4161612" y="0"/>
                </a:lnTo>
                <a:close/>
              </a:path>
              <a:path w="4180840" h="2807970">
                <a:moveTo>
                  <a:pt x="4175614" y="6350"/>
                </a:moveTo>
                <a:lnTo>
                  <a:pt x="4168597" y="6350"/>
                </a:lnTo>
                <a:lnTo>
                  <a:pt x="4174312" y="12064"/>
                </a:lnTo>
                <a:lnTo>
                  <a:pt x="4174312" y="2795523"/>
                </a:lnTo>
                <a:lnTo>
                  <a:pt x="4168597" y="2801239"/>
                </a:lnTo>
                <a:lnTo>
                  <a:pt x="4175614" y="2801239"/>
                </a:lnTo>
                <a:lnTo>
                  <a:pt x="4179167" y="2795962"/>
                </a:lnTo>
                <a:lnTo>
                  <a:pt x="4180662" y="2788539"/>
                </a:lnTo>
                <a:lnTo>
                  <a:pt x="4180662" y="19050"/>
                </a:lnTo>
                <a:lnTo>
                  <a:pt x="4179167" y="11626"/>
                </a:lnTo>
                <a:lnTo>
                  <a:pt x="4175614" y="6350"/>
                </a:lnTo>
                <a:close/>
              </a:path>
              <a:path w="4180840" h="2807970">
                <a:moveTo>
                  <a:pt x="4165168" y="12700"/>
                </a:moveTo>
                <a:lnTo>
                  <a:pt x="15544" y="12700"/>
                </a:lnTo>
                <a:lnTo>
                  <a:pt x="12700" y="15620"/>
                </a:lnTo>
                <a:lnTo>
                  <a:pt x="12700" y="2791967"/>
                </a:lnTo>
                <a:lnTo>
                  <a:pt x="15544" y="2794889"/>
                </a:lnTo>
                <a:lnTo>
                  <a:pt x="4165168" y="2794889"/>
                </a:lnTo>
                <a:lnTo>
                  <a:pt x="4167962" y="2791967"/>
                </a:lnTo>
                <a:lnTo>
                  <a:pt x="4167962" y="2782189"/>
                </a:lnTo>
                <a:lnTo>
                  <a:pt x="25400" y="2782189"/>
                </a:lnTo>
                <a:lnTo>
                  <a:pt x="25400" y="25400"/>
                </a:lnTo>
                <a:lnTo>
                  <a:pt x="4167962" y="25400"/>
                </a:lnTo>
                <a:lnTo>
                  <a:pt x="4167962" y="15620"/>
                </a:lnTo>
                <a:lnTo>
                  <a:pt x="4165168" y="12700"/>
                </a:lnTo>
                <a:close/>
              </a:path>
              <a:path w="4180840" h="2807970">
                <a:moveTo>
                  <a:pt x="4167962" y="25400"/>
                </a:moveTo>
                <a:lnTo>
                  <a:pt x="4155262" y="25400"/>
                </a:lnTo>
                <a:lnTo>
                  <a:pt x="4155262" y="2782189"/>
                </a:lnTo>
                <a:lnTo>
                  <a:pt x="4167962" y="2782189"/>
                </a:lnTo>
                <a:lnTo>
                  <a:pt x="4167962" y="25400"/>
                </a:lnTo>
                <a:close/>
              </a:path>
              <a:path w="4180840" h="2807970">
                <a:moveTo>
                  <a:pt x="4148912" y="31750"/>
                </a:moveTo>
                <a:lnTo>
                  <a:pt x="31750" y="31750"/>
                </a:lnTo>
                <a:lnTo>
                  <a:pt x="31750" y="2775839"/>
                </a:lnTo>
                <a:lnTo>
                  <a:pt x="4148912" y="2775839"/>
                </a:lnTo>
                <a:lnTo>
                  <a:pt x="4148912" y="2769489"/>
                </a:lnTo>
                <a:lnTo>
                  <a:pt x="38100" y="2769489"/>
                </a:lnTo>
                <a:lnTo>
                  <a:pt x="38100" y="38100"/>
                </a:lnTo>
                <a:lnTo>
                  <a:pt x="4148912" y="38100"/>
                </a:lnTo>
                <a:lnTo>
                  <a:pt x="4148912" y="31750"/>
                </a:lnTo>
                <a:close/>
              </a:path>
              <a:path w="4180840" h="2807970">
                <a:moveTo>
                  <a:pt x="4148912" y="38100"/>
                </a:moveTo>
                <a:lnTo>
                  <a:pt x="4142562" y="38100"/>
                </a:lnTo>
                <a:lnTo>
                  <a:pt x="4142562" y="2769489"/>
                </a:lnTo>
                <a:lnTo>
                  <a:pt x="4148912" y="2769489"/>
                </a:lnTo>
                <a:lnTo>
                  <a:pt x="4148912" y="381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bject 2"/>
          <p:cNvSpPr>
            <a:spLocks noChangeArrowheads="1"/>
          </p:cNvSpPr>
          <p:nvPr/>
        </p:nvSpPr>
        <p:spPr bwMode="auto">
          <a:xfrm>
            <a:off x="5926138" y="1344613"/>
            <a:ext cx="2066925" cy="393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18" name="object 3"/>
          <p:cNvSpPr>
            <a:spLocks noChangeArrowheads="1"/>
          </p:cNvSpPr>
          <p:nvPr/>
        </p:nvSpPr>
        <p:spPr bwMode="auto">
          <a:xfrm>
            <a:off x="4389438" y="1911350"/>
            <a:ext cx="454025" cy="4714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19" name="object 4"/>
          <p:cNvSpPr>
            <a:spLocks noChangeArrowheads="1"/>
          </p:cNvSpPr>
          <p:nvPr/>
        </p:nvSpPr>
        <p:spPr bwMode="auto">
          <a:xfrm>
            <a:off x="4389438" y="2279650"/>
            <a:ext cx="454025" cy="473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20" name="object 5"/>
          <p:cNvSpPr>
            <a:spLocks noChangeArrowheads="1"/>
          </p:cNvSpPr>
          <p:nvPr/>
        </p:nvSpPr>
        <p:spPr bwMode="auto">
          <a:xfrm>
            <a:off x="4389438" y="2647950"/>
            <a:ext cx="454025" cy="4730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21" name="object 6"/>
          <p:cNvSpPr>
            <a:spLocks noChangeArrowheads="1"/>
          </p:cNvSpPr>
          <p:nvPr/>
        </p:nvSpPr>
        <p:spPr bwMode="auto">
          <a:xfrm>
            <a:off x="625475" y="3014663"/>
            <a:ext cx="1184275" cy="5143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22" name="object 7"/>
          <p:cNvSpPr>
            <a:spLocks noChangeArrowheads="1"/>
          </p:cNvSpPr>
          <p:nvPr/>
        </p:nvSpPr>
        <p:spPr bwMode="auto">
          <a:xfrm>
            <a:off x="1384300" y="3014663"/>
            <a:ext cx="490538" cy="5143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23" name="object 8"/>
          <p:cNvSpPr>
            <a:spLocks noChangeArrowheads="1"/>
          </p:cNvSpPr>
          <p:nvPr/>
        </p:nvSpPr>
        <p:spPr bwMode="auto">
          <a:xfrm>
            <a:off x="1447800" y="3014663"/>
            <a:ext cx="7172325" cy="5143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24" name="object 9"/>
          <p:cNvSpPr>
            <a:spLocks noChangeArrowheads="1"/>
          </p:cNvSpPr>
          <p:nvPr/>
        </p:nvSpPr>
        <p:spPr bwMode="auto">
          <a:xfrm>
            <a:off x="473075" y="3343275"/>
            <a:ext cx="8296275" cy="5159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25" name="object 10"/>
          <p:cNvSpPr>
            <a:spLocks noChangeArrowheads="1"/>
          </p:cNvSpPr>
          <p:nvPr/>
        </p:nvSpPr>
        <p:spPr bwMode="auto">
          <a:xfrm>
            <a:off x="255588" y="3673475"/>
            <a:ext cx="8726487" cy="51435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26" name="object 11"/>
          <p:cNvSpPr>
            <a:spLocks noChangeArrowheads="1"/>
          </p:cNvSpPr>
          <p:nvPr/>
        </p:nvSpPr>
        <p:spPr bwMode="auto">
          <a:xfrm>
            <a:off x="142875" y="4002088"/>
            <a:ext cx="8948738" cy="5143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27" name="object 12"/>
          <p:cNvSpPr>
            <a:spLocks noChangeArrowheads="1"/>
          </p:cNvSpPr>
          <p:nvPr/>
        </p:nvSpPr>
        <p:spPr bwMode="auto">
          <a:xfrm>
            <a:off x="103188" y="4330700"/>
            <a:ext cx="9034462" cy="51593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28" name="object 13"/>
          <p:cNvSpPr>
            <a:spLocks noChangeArrowheads="1"/>
          </p:cNvSpPr>
          <p:nvPr/>
        </p:nvSpPr>
        <p:spPr bwMode="auto">
          <a:xfrm>
            <a:off x="2146300" y="4660900"/>
            <a:ext cx="1306513" cy="48418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29" name="object 14"/>
          <p:cNvSpPr>
            <a:spLocks noChangeArrowheads="1"/>
          </p:cNvSpPr>
          <p:nvPr/>
        </p:nvSpPr>
        <p:spPr bwMode="auto">
          <a:xfrm>
            <a:off x="3027363" y="4660900"/>
            <a:ext cx="3919537" cy="484188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30" name="object 15"/>
          <p:cNvSpPr>
            <a:spLocks noChangeArrowheads="1"/>
          </p:cNvSpPr>
          <p:nvPr/>
        </p:nvSpPr>
        <p:spPr bwMode="auto">
          <a:xfrm>
            <a:off x="6519863" y="4660900"/>
            <a:ext cx="509587" cy="48418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31" name="object 16"/>
          <p:cNvSpPr>
            <a:spLocks noChangeArrowheads="1"/>
          </p:cNvSpPr>
          <p:nvPr/>
        </p:nvSpPr>
        <p:spPr bwMode="auto">
          <a:xfrm>
            <a:off x="6602413" y="4660900"/>
            <a:ext cx="496887" cy="484188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32" name="object 17"/>
          <p:cNvSpPr>
            <a:spLocks noChangeArrowheads="1"/>
          </p:cNvSpPr>
          <p:nvPr/>
        </p:nvSpPr>
        <p:spPr bwMode="auto">
          <a:xfrm>
            <a:off x="841375" y="3194050"/>
            <a:ext cx="723900" cy="2159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33" name="object 18"/>
          <p:cNvSpPr>
            <a:spLocks noChangeArrowheads="1"/>
          </p:cNvSpPr>
          <p:nvPr/>
        </p:nvSpPr>
        <p:spPr bwMode="auto">
          <a:xfrm>
            <a:off x="473075" y="3194050"/>
            <a:ext cx="8201025" cy="925513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34" name="object 19"/>
          <p:cNvSpPr>
            <a:spLocks noChangeArrowheads="1"/>
          </p:cNvSpPr>
          <p:nvPr/>
        </p:nvSpPr>
        <p:spPr bwMode="auto">
          <a:xfrm>
            <a:off x="320675" y="4186238"/>
            <a:ext cx="8504238" cy="92075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35" name="object 20"/>
          <p:cNvSpPr>
            <a:spLocks noChangeArrowheads="1"/>
          </p:cNvSpPr>
          <p:nvPr/>
        </p:nvSpPr>
        <p:spPr bwMode="auto">
          <a:xfrm>
            <a:off x="473075" y="339725"/>
            <a:ext cx="4094163" cy="27305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36" name="object 21"/>
          <p:cNvSpPr>
            <a:spLocks/>
          </p:cNvSpPr>
          <p:nvPr/>
        </p:nvSpPr>
        <p:spPr bwMode="auto">
          <a:xfrm>
            <a:off x="434975" y="301625"/>
            <a:ext cx="4170363" cy="2808288"/>
          </a:xfrm>
          <a:custGeom>
            <a:avLst/>
            <a:gdLst/>
            <a:ahLst/>
            <a:cxnLst>
              <a:cxn ang="0">
                <a:pos x="19050" y="0"/>
              </a:cxn>
              <a:cxn ang="0">
                <a:pos x="5581" y="5572"/>
              </a:cxn>
              <a:cxn ang="0">
                <a:pos x="0" y="19050"/>
              </a:cxn>
              <a:cxn ang="0">
                <a:pos x="1497" y="2795962"/>
              </a:cxn>
              <a:cxn ang="0">
                <a:pos x="11637" y="2806094"/>
              </a:cxn>
              <a:cxn ang="0">
                <a:pos x="4150944" y="2807589"/>
              </a:cxn>
              <a:cxn ang="0">
                <a:pos x="4164422" y="2802016"/>
              </a:cxn>
              <a:cxn ang="0">
                <a:pos x="12039" y="2801239"/>
              </a:cxn>
              <a:cxn ang="0">
                <a:pos x="6350" y="12064"/>
              </a:cxn>
              <a:cxn ang="0">
                <a:pos x="4164946" y="6350"/>
              </a:cxn>
              <a:cxn ang="0">
                <a:pos x="4158367" y="1494"/>
              </a:cxn>
              <a:cxn ang="0">
                <a:pos x="4164946" y="6350"/>
              </a:cxn>
              <a:cxn ang="0">
                <a:pos x="4163644" y="12064"/>
              </a:cxn>
              <a:cxn ang="0">
                <a:pos x="4157929" y="2801239"/>
              </a:cxn>
              <a:cxn ang="0">
                <a:pos x="4168499" y="2795962"/>
              </a:cxn>
              <a:cxn ang="0">
                <a:pos x="4169994" y="19050"/>
              </a:cxn>
              <a:cxn ang="0">
                <a:pos x="4164946" y="6350"/>
              </a:cxn>
              <a:cxn ang="0">
                <a:pos x="15544" y="12700"/>
              </a:cxn>
              <a:cxn ang="0">
                <a:pos x="12700" y="2791967"/>
              </a:cxn>
              <a:cxn ang="0">
                <a:pos x="4154500" y="2794889"/>
              </a:cxn>
              <a:cxn ang="0">
                <a:pos x="4157294" y="2782189"/>
              </a:cxn>
              <a:cxn ang="0">
                <a:pos x="25400" y="25400"/>
              </a:cxn>
              <a:cxn ang="0">
                <a:pos x="4157294" y="15620"/>
              </a:cxn>
              <a:cxn ang="0">
                <a:pos x="4157294" y="25400"/>
              </a:cxn>
              <a:cxn ang="0">
                <a:pos x="4144594" y="2782189"/>
              </a:cxn>
              <a:cxn ang="0">
                <a:pos x="4157294" y="25400"/>
              </a:cxn>
              <a:cxn ang="0">
                <a:pos x="31750" y="31750"/>
              </a:cxn>
              <a:cxn ang="0">
                <a:pos x="4138244" y="2775839"/>
              </a:cxn>
              <a:cxn ang="0">
                <a:pos x="38100" y="2769489"/>
              </a:cxn>
              <a:cxn ang="0">
                <a:pos x="4138244" y="38100"/>
              </a:cxn>
              <a:cxn ang="0">
                <a:pos x="4138244" y="38100"/>
              </a:cxn>
              <a:cxn ang="0">
                <a:pos x="4131894" y="2769489"/>
              </a:cxn>
              <a:cxn ang="0">
                <a:pos x="4138244" y="38100"/>
              </a:cxn>
            </a:cxnLst>
            <a:rect l="0" t="0" r="r" b="b"/>
            <a:pathLst>
              <a:path w="4170045" h="2807970">
                <a:moveTo>
                  <a:pt x="4150944" y="0"/>
                </a:moveTo>
                <a:lnTo>
                  <a:pt x="19050" y="0"/>
                </a:lnTo>
                <a:lnTo>
                  <a:pt x="11637" y="1494"/>
                </a:lnTo>
                <a:lnTo>
                  <a:pt x="5581" y="5572"/>
                </a:lnTo>
                <a:lnTo>
                  <a:pt x="1497" y="11626"/>
                </a:lnTo>
                <a:lnTo>
                  <a:pt x="0" y="19050"/>
                </a:lnTo>
                <a:lnTo>
                  <a:pt x="0" y="2788539"/>
                </a:lnTo>
                <a:lnTo>
                  <a:pt x="1497" y="2795962"/>
                </a:lnTo>
                <a:lnTo>
                  <a:pt x="5581" y="2802016"/>
                </a:lnTo>
                <a:lnTo>
                  <a:pt x="11637" y="2806094"/>
                </a:lnTo>
                <a:lnTo>
                  <a:pt x="19050" y="2807589"/>
                </a:lnTo>
                <a:lnTo>
                  <a:pt x="4150944" y="2807589"/>
                </a:lnTo>
                <a:lnTo>
                  <a:pt x="4158367" y="2806094"/>
                </a:lnTo>
                <a:lnTo>
                  <a:pt x="4164422" y="2802016"/>
                </a:lnTo>
                <a:lnTo>
                  <a:pt x="4164946" y="2801239"/>
                </a:lnTo>
                <a:lnTo>
                  <a:pt x="12039" y="2801239"/>
                </a:lnTo>
                <a:lnTo>
                  <a:pt x="6350" y="2795523"/>
                </a:lnTo>
                <a:lnTo>
                  <a:pt x="6350" y="12064"/>
                </a:lnTo>
                <a:lnTo>
                  <a:pt x="12039" y="6350"/>
                </a:lnTo>
                <a:lnTo>
                  <a:pt x="4164946" y="6350"/>
                </a:lnTo>
                <a:lnTo>
                  <a:pt x="4164422" y="5572"/>
                </a:lnTo>
                <a:lnTo>
                  <a:pt x="4158367" y="1494"/>
                </a:lnTo>
                <a:lnTo>
                  <a:pt x="4150944" y="0"/>
                </a:lnTo>
                <a:close/>
              </a:path>
              <a:path w="4170045" h="2807970">
                <a:moveTo>
                  <a:pt x="4164946" y="6350"/>
                </a:moveTo>
                <a:lnTo>
                  <a:pt x="4157929" y="6350"/>
                </a:lnTo>
                <a:lnTo>
                  <a:pt x="4163644" y="12064"/>
                </a:lnTo>
                <a:lnTo>
                  <a:pt x="4163644" y="2795523"/>
                </a:lnTo>
                <a:lnTo>
                  <a:pt x="4157929" y="2801239"/>
                </a:lnTo>
                <a:lnTo>
                  <a:pt x="4164946" y="2801239"/>
                </a:lnTo>
                <a:lnTo>
                  <a:pt x="4168499" y="2795962"/>
                </a:lnTo>
                <a:lnTo>
                  <a:pt x="4169994" y="2788539"/>
                </a:lnTo>
                <a:lnTo>
                  <a:pt x="4169994" y="19050"/>
                </a:lnTo>
                <a:lnTo>
                  <a:pt x="4168499" y="11626"/>
                </a:lnTo>
                <a:lnTo>
                  <a:pt x="4164946" y="6350"/>
                </a:lnTo>
                <a:close/>
              </a:path>
              <a:path w="4170045" h="2807970">
                <a:moveTo>
                  <a:pt x="4154500" y="12700"/>
                </a:moveTo>
                <a:lnTo>
                  <a:pt x="15544" y="12700"/>
                </a:lnTo>
                <a:lnTo>
                  <a:pt x="12700" y="15620"/>
                </a:lnTo>
                <a:lnTo>
                  <a:pt x="12700" y="2791967"/>
                </a:lnTo>
                <a:lnTo>
                  <a:pt x="15544" y="2794889"/>
                </a:lnTo>
                <a:lnTo>
                  <a:pt x="4154500" y="2794889"/>
                </a:lnTo>
                <a:lnTo>
                  <a:pt x="4157294" y="2791967"/>
                </a:lnTo>
                <a:lnTo>
                  <a:pt x="4157294" y="2782189"/>
                </a:lnTo>
                <a:lnTo>
                  <a:pt x="25400" y="2782189"/>
                </a:lnTo>
                <a:lnTo>
                  <a:pt x="25400" y="25400"/>
                </a:lnTo>
                <a:lnTo>
                  <a:pt x="4157294" y="25400"/>
                </a:lnTo>
                <a:lnTo>
                  <a:pt x="4157294" y="15620"/>
                </a:lnTo>
                <a:lnTo>
                  <a:pt x="4154500" y="12700"/>
                </a:lnTo>
                <a:close/>
              </a:path>
              <a:path w="4170045" h="2807970">
                <a:moveTo>
                  <a:pt x="4157294" y="25400"/>
                </a:moveTo>
                <a:lnTo>
                  <a:pt x="4144594" y="25400"/>
                </a:lnTo>
                <a:lnTo>
                  <a:pt x="4144594" y="2782189"/>
                </a:lnTo>
                <a:lnTo>
                  <a:pt x="4157294" y="2782189"/>
                </a:lnTo>
                <a:lnTo>
                  <a:pt x="4157294" y="25400"/>
                </a:lnTo>
                <a:close/>
              </a:path>
              <a:path w="4170045" h="2807970">
                <a:moveTo>
                  <a:pt x="4138244" y="31750"/>
                </a:moveTo>
                <a:lnTo>
                  <a:pt x="31750" y="31750"/>
                </a:lnTo>
                <a:lnTo>
                  <a:pt x="31750" y="2775839"/>
                </a:lnTo>
                <a:lnTo>
                  <a:pt x="4138244" y="2775839"/>
                </a:lnTo>
                <a:lnTo>
                  <a:pt x="4138244" y="2769489"/>
                </a:lnTo>
                <a:lnTo>
                  <a:pt x="38100" y="2769489"/>
                </a:lnTo>
                <a:lnTo>
                  <a:pt x="38100" y="38100"/>
                </a:lnTo>
                <a:lnTo>
                  <a:pt x="4138244" y="38100"/>
                </a:lnTo>
                <a:lnTo>
                  <a:pt x="4138244" y="31750"/>
                </a:lnTo>
                <a:close/>
              </a:path>
              <a:path w="4170045" h="2807970">
                <a:moveTo>
                  <a:pt x="4138244" y="38100"/>
                </a:moveTo>
                <a:lnTo>
                  <a:pt x="4131894" y="38100"/>
                </a:lnTo>
                <a:lnTo>
                  <a:pt x="4131894" y="2769489"/>
                </a:lnTo>
                <a:lnTo>
                  <a:pt x="4138244" y="2769489"/>
                </a:lnTo>
                <a:lnTo>
                  <a:pt x="4138244" y="381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object 2"/>
          <p:cNvSpPr>
            <a:spLocks noChangeArrowheads="1"/>
          </p:cNvSpPr>
          <p:nvPr/>
        </p:nvSpPr>
        <p:spPr bwMode="auto">
          <a:xfrm>
            <a:off x="5280025" y="1062038"/>
            <a:ext cx="1897063" cy="4381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42" name="object 3"/>
          <p:cNvSpPr>
            <a:spLocks noChangeArrowheads="1"/>
          </p:cNvSpPr>
          <p:nvPr/>
        </p:nvSpPr>
        <p:spPr bwMode="auto">
          <a:xfrm>
            <a:off x="7318375" y="1054100"/>
            <a:ext cx="1312863" cy="360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43" name="object 4"/>
          <p:cNvSpPr>
            <a:spLocks/>
          </p:cNvSpPr>
          <p:nvPr/>
        </p:nvSpPr>
        <p:spPr bwMode="auto">
          <a:xfrm>
            <a:off x="6135688" y="1676400"/>
            <a:ext cx="71437" cy="339725"/>
          </a:xfrm>
          <a:custGeom>
            <a:avLst/>
            <a:gdLst/>
            <a:ahLst/>
            <a:cxnLst>
              <a:cxn ang="0">
                <a:pos x="42163" y="97408"/>
              </a:cxn>
              <a:cxn ang="0">
                <a:pos x="29845" y="97408"/>
              </a:cxn>
              <a:cxn ang="0">
                <a:pos x="24891" y="97662"/>
              </a:cxn>
              <a:cxn ang="0">
                <a:pos x="4699" y="106171"/>
              </a:cxn>
              <a:cxn ang="0">
                <a:pos x="4699" y="330707"/>
              </a:cxn>
              <a:cxn ang="0">
                <a:pos x="29845" y="339089"/>
              </a:cxn>
              <a:cxn ang="0">
                <a:pos x="42163" y="339089"/>
              </a:cxn>
              <a:cxn ang="0">
                <a:pos x="67310" y="330707"/>
              </a:cxn>
              <a:cxn ang="0">
                <a:pos x="67310" y="106171"/>
              </a:cxn>
              <a:cxn ang="0">
                <a:pos x="42163" y="97408"/>
              </a:cxn>
              <a:cxn ang="0">
                <a:pos x="36322" y="0"/>
              </a:cxn>
              <a:cxn ang="0">
                <a:pos x="1905" y="17541"/>
              </a:cxn>
              <a:cxn ang="0">
                <a:pos x="0" y="33527"/>
              </a:cxn>
              <a:cxn ang="0">
                <a:pos x="454" y="41939"/>
              </a:cxn>
              <a:cxn ang="0">
                <a:pos x="35813" y="65658"/>
              </a:cxn>
              <a:cxn ang="0">
                <a:pos x="45386" y="65206"/>
              </a:cxn>
              <a:cxn ang="0">
                <a:pos x="72009" y="32384"/>
              </a:cxn>
              <a:cxn ang="0">
                <a:pos x="71554" y="23953"/>
              </a:cxn>
              <a:cxn ang="0">
                <a:pos x="36322" y="0"/>
              </a:cxn>
            </a:cxnLst>
            <a:rect l="0" t="0" r="r" b="b"/>
            <a:pathLst>
              <a:path w="72389" h="339089">
                <a:moveTo>
                  <a:pt x="42163" y="97408"/>
                </a:moveTo>
                <a:lnTo>
                  <a:pt x="29845" y="97408"/>
                </a:lnTo>
                <a:lnTo>
                  <a:pt x="24891" y="97662"/>
                </a:lnTo>
                <a:lnTo>
                  <a:pt x="4699" y="106171"/>
                </a:lnTo>
                <a:lnTo>
                  <a:pt x="4699" y="330707"/>
                </a:lnTo>
                <a:lnTo>
                  <a:pt x="29845" y="339089"/>
                </a:lnTo>
                <a:lnTo>
                  <a:pt x="42163" y="339089"/>
                </a:lnTo>
                <a:lnTo>
                  <a:pt x="67310" y="330707"/>
                </a:lnTo>
                <a:lnTo>
                  <a:pt x="67310" y="106171"/>
                </a:lnTo>
                <a:lnTo>
                  <a:pt x="42163" y="97408"/>
                </a:lnTo>
                <a:close/>
              </a:path>
              <a:path w="72389" h="339089">
                <a:moveTo>
                  <a:pt x="36322" y="0"/>
                </a:moveTo>
                <a:lnTo>
                  <a:pt x="1905" y="17541"/>
                </a:lnTo>
                <a:lnTo>
                  <a:pt x="0" y="33527"/>
                </a:lnTo>
                <a:lnTo>
                  <a:pt x="454" y="41939"/>
                </a:lnTo>
                <a:lnTo>
                  <a:pt x="35813" y="65658"/>
                </a:lnTo>
                <a:lnTo>
                  <a:pt x="45386" y="65206"/>
                </a:lnTo>
                <a:lnTo>
                  <a:pt x="72009" y="32384"/>
                </a:lnTo>
                <a:lnTo>
                  <a:pt x="71554" y="23953"/>
                </a:lnTo>
                <a:lnTo>
                  <a:pt x="36322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0244" name="object 5"/>
          <p:cNvSpPr>
            <a:spLocks noChangeArrowheads="1"/>
          </p:cNvSpPr>
          <p:nvPr/>
        </p:nvSpPr>
        <p:spPr bwMode="auto">
          <a:xfrm>
            <a:off x="6135688" y="1770063"/>
            <a:ext cx="71437" cy="2508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45" name="object 6"/>
          <p:cNvSpPr>
            <a:spLocks noChangeArrowheads="1"/>
          </p:cNvSpPr>
          <p:nvPr/>
        </p:nvSpPr>
        <p:spPr bwMode="auto">
          <a:xfrm>
            <a:off x="6130925" y="1671638"/>
            <a:ext cx="80963" cy="74612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46" name="object 7"/>
          <p:cNvSpPr>
            <a:spLocks noChangeArrowheads="1"/>
          </p:cNvSpPr>
          <p:nvPr/>
        </p:nvSpPr>
        <p:spPr bwMode="auto">
          <a:xfrm>
            <a:off x="6372225" y="1663700"/>
            <a:ext cx="1427163" cy="360363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47" name="object 8"/>
          <p:cNvSpPr>
            <a:spLocks noChangeArrowheads="1"/>
          </p:cNvSpPr>
          <p:nvPr/>
        </p:nvSpPr>
        <p:spPr bwMode="auto">
          <a:xfrm>
            <a:off x="4389438" y="2027238"/>
            <a:ext cx="454025" cy="4667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48" name="object 9"/>
          <p:cNvSpPr>
            <a:spLocks noChangeArrowheads="1"/>
          </p:cNvSpPr>
          <p:nvPr/>
        </p:nvSpPr>
        <p:spPr bwMode="auto">
          <a:xfrm>
            <a:off x="4389438" y="2362200"/>
            <a:ext cx="454025" cy="4667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49" name="object 10"/>
          <p:cNvSpPr>
            <a:spLocks noChangeArrowheads="1"/>
          </p:cNvSpPr>
          <p:nvPr/>
        </p:nvSpPr>
        <p:spPr bwMode="auto">
          <a:xfrm>
            <a:off x="4389438" y="2697163"/>
            <a:ext cx="454025" cy="4667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50" name="object 11"/>
          <p:cNvSpPr>
            <a:spLocks noChangeArrowheads="1"/>
          </p:cNvSpPr>
          <p:nvPr/>
        </p:nvSpPr>
        <p:spPr bwMode="auto">
          <a:xfrm>
            <a:off x="96838" y="3027363"/>
            <a:ext cx="9047162" cy="5334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51" name="object 12"/>
          <p:cNvSpPr>
            <a:spLocks noChangeArrowheads="1"/>
          </p:cNvSpPr>
          <p:nvPr/>
        </p:nvSpPr>
        <p:spPr bwMode="auto">
          <a:xfrm>
            <a:off x="179388" y="3343275"/>
            <a:ext cx="8894762" cy="5334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52" name="object 13"/>
          <p:cNvSpPr>
            <a:spLocks noChangeArrowheads="1"/>
          </p:cNvSpPr>
          <p:nvPr/>
        </p:nvSpPr>
        <p:spPr bwMode="auto">
          <a:xfrm>
            <a:off x="85725" y="3660775"/>
            <a:ext cx="5394325" cy="5334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53" name="object 14"/>
          <p:cNvSpPr>
            <a:spLocks noChangeArrowheads="1"/>
          </p:cNvSpPr>
          <p:nvPr/>
        </p:nvSpPr>
        <p:spPr bwMode="auto">
          <a:xfrm>
            <a:off x="5035550" y="3660775"/>
            <a:ext cx="546100" cy="5334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54" name="object 15"/>
          <p:cNvSpPr>
            <a:spLocks noChangeArrowheads="1"/>
          </p:cNvSpPr>
          <p:nvPr/>
        </p:nvSpPr>
        <p:spPr bwMode="auto">
          <a:xfrm>
            <a:off x="5135563" y="3660775"/>
            <a:ext cx="3090862" cy="5334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55" name="object 16"/>
          <p:cNvSpPr>
            <a:spLocks noChangeArrowheads="1"/>
          </p:cNvSpPr>
          <p:nvPr/>
        </p:nvSpPr>
        <p:spPr bwMode="auto">
          <a:xfrm>
            <a:off x="7781925" y="3660775"/>
            <a:ext cx="544513" cy="5334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56" name="object 17"/>
          <p:cNvSpPr>
            <a:spLocks noChangeArrowheads="1"/>
          </p:cNvSpPr>
          <p:nvPr/>
        </p:nvSpPr>
        <p:spPr bwMode="auto">
          <a:xfrm>
            <a:off x="7881938" y="3660775"/>
            <a:ext cx="1262062" cy="5334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57" name="object 18"/>
          <p:cNvSpPr>
            <a:spLocks noChangeArrowheads="1"/>
          </p:cNvSpPr>
          <p:nvPr/>
        </p:nvSpPr>
        <p:spPr bwMode="auto">
          <a:xfrm>
            <a:off x="0" y="3978275"/>
            <a:ext cx="9144000" cy="5334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58" name="object 19"/>
          <p:cNvSpPr>
            <a:spLocks noChangeArrowheads="1"/>
          </p:cNvSpPr>
          <p:nvPr/>
        </p:nvSpPr>
        <p:spPr bwMode="auto">
          <a:xfrm>
            <a:off x="49213" y="4294188"/>
            <a:ext cx="4010025" cy="5334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59" name="object 20"/>
          <p:cNvSpPr>
            <a:spLocks noChangeArrowheads="1"/>
          </p:cNvSpPr>
          <p:nvPr/>
        </p:nvSpPr>
        <p:spPr bwMode="auto">
          <a:xfrm>
            <a:off x="3614738" y="4294188"/>
            <a:ext cx="546100" cy="5334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60" name="object 21"/>
          <p:cNvSpPr>
            <a:spLocks noChangeArrowheads="1"/>
          </p:cNvSpPr>
          <p:nvPr/>
        </p:nvSpPr>
        <p:spPr bwMode="auto">
          <a:xfrm>
            <a:off x="3714750" y="4294188"/>
            <a:ext cx="519113" cy="5334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61" name="object 22"/>
          <p:cNvSpPr>
            <a:spLocks noChangeArrowheads="1"/>
          </p:cNvSpPr>
          <p:nvPr/>
        </p:nvSpPr>
        <p:spPr bwMode="auto">
          <a:xfrm>
            <a:off x="3789363" y="4294188"/>
            <a:ext cx="3089275" cy="5334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62" name="object 23"/>
          <p:cNvSpPr>
            <a:spLocks noChangeArrowheads="1"/>
          </p:cNvSpPr>
          <p:nvPr/>
        </p:nvSpPr>
        <p:spPr bwMode="auto">
          <a:xfrm>
            <a:off x="6434138" y="4294188"/>
            <a:ext cx="546100" cy="5334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63" name="object 24"/>
          <p:cNvSpPr>
            <a:spLocks noChangeArrowheads="1"/>
          </p:cNvSpPr>
          <p:nvPr/>
        </p:nvSpPr>
        <p:spPr bwMode="auto">
          <a:xfrm>
            <a:off x="6534150" y="4294188"/>
            <a:ext cx="522288" cy="533400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64" name="object 25"/>
          <p:cNvSpPr>
            <a:spLocks noChangeArrowheads="1"/>
          </p:cNvSpPr>
          <p:nvPr/>
        </p:nvSpPr>
        <p:spPr bwMode="auto">
          <a:xfrm>
            <a:off x="6610350" y="4294188"/>
            <a:ext cx="2533650" cy="533400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65" name="object 26"/>
          <p:cNvSpPr>
            <a:spLocks noChangeArrowheads="1"/>
          </p:cNvSpPr>
          <p:nvPr/>
        </p:nvSpPr>
        <p:spPr bwMode="auto">
          <a:xfrm>
            <a:off x="2266950" y="4611688"/>
            <a:ext cx="1798638" cy="533400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66" name="object 27"/>
          <p:cNvSpPr>
            <a:spLocks noChangeArrowheads="1"/>
          </p:cNvSpPr>
          <p:nvPr/>
        </p:nvSpPr>
        <p:spPr bwMode="auto">
          <a:xfrm>
            <a:off x="3621088" y="4611688"/>
            <a:ext cx="1389062" cy="533400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67" name="object 28"/>
          <p:cNvSpPr>
            <a:spLocks noChangeArrowheads="1"/>
          </p:cNvSpPr>
          <p:nvPr/>
        </p:nvSpPr>
        <p:spPr bwMode="auto">
          <a:xfrm>
            <a:off x="4565650" y="4611688"/>
            <a:ext cx="523875" cy="533400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68" name="object 29"/>
          <p:cNvSpPr>
            <a:spLocks noChangeArrowheads="1"/>
          </p:cNvSpPr>
          <p:nvPr/>
        </p:nvSpPr>
        <p:spPr bwMode="auto">
          <a:xfrm>
            <a:off x="4645025" y="4611688"/>
            <a:ext cx="974725" cy="533400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69" name="object 30"/>
          <p:cNvSpPr>
            <a:spLocks noChangeArrowheads="1"/>
          </p:cNvSpPr>
          <p:nvPr/>
        </p:nvSpPr>
        <p:spPr bwMode="auto">
          <a:xfrm>
            <a:off x="5175250" y="4611688"/>
            <a:ext cx="609600" cy="533400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70" name="object 31"/>
          <p:cNvSpPr>
            <a:spLocks noChangeArrowheads="1"/>
          </p:cNvSpPr>
          <p:nvPr/>
        </p:nvSpPr>
        <p:spPr bwMode="auto">
          <a:xfrm>
            <a:off x="5340350" y="4611688"/>
            <a:ext cx="1566863" cy="533400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71" name="object 32"/>
          <p:cNvSpPr>
            <a:spLocks noChangeArrowheads="1"/>
          </p:cNvSpPr>
          <p:nvPr/>
        </p:nvSpPr>
        <p:spPr bwMode="auto">
          <a:xfrm>
            <a:off x="6461125" y="4611688"/>
            <a:ext cx="519113" cy="5334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72" name="object 33"/>
          <p:cNvSpPr>
            <a:spLocks noChangeArrowheads="1"/>
          </p:cNvSpPr>
          <p:nvPr/>
        </p:nvSpPr>
        <p:spPr bwMode="auto">
          <a:xfrm>
            <a:off x="173038" y="3213100"/>
            <a:ext cx="8796337" cy="1874838"/>
          </a:xfrm>
          <a:prstGeom prst="rect">
            <a:avLst/>
          </a:prstGeom>
          <a:blipFill dpi="0" rotWithShape="1">
            <a:blip r:embed="rId2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73" name="object 34"/>
          <p:cNvSpPr>
            <a:spLocks noChangeArrowheads="1"/>
          </p:cNvSpPr>
          <p:nvPr/>
        </p:nvSpPr>
        <p:spPr bwMode="auto">
          <a:xfrm>
            <a:off x="323850" y="266700"/>
            <a:ext cx="4916488" cy="2592388"/>
          </a:xfrm>
          <a:prstGeom prst="rect">
            <a:avLst/>
          </a:prstGeom>
          <a:blipFill dpi="0" rotWithShape="1">
            <a:blip r:embed="rId2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bject 2"/>
          <p:cNvSpPr>
            <a:spLocks noChangeArrowheads="1"/>
          </p:cNvSpPr>
          <p:nvPr/>
        </p:nvSpPr>
        <p:spPr bwMode="auto">
          <a:xfrm>
            <a:off x="4905375" y="1054100"/>
            <a:ext cx="4116388" cy="4460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66" name="object 3"/>
          <p:cNvSpPr>
            <a:spLocks noChangeArrowheads="1"/>
          </p:cNvSpPr>
          <p:nvPr/>
        </p:nvSpPr>
        <p:spPr bwMode="auto">
          <a:xfrm>
            <a:off x="6634163" y="1765300"/>
            <a:ext cx="661987" cy="3444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67" name="object 4"/>
          <p:cNvSpPr>
            <a:spLocks noChangeArrowheads="1"/>
          </p:cNvSpPr>
          <p:nvPr/>
        </p:nvSpPr>
        <p:spPr bwMode="auto">
          <a:xfrm>
            <a:off x="4373563" y="2081213"/>
            <a:ext cx="496887" cy="5159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68" name="object 5"/>
          <p:cNvSpPr>
            <a:spLocks noChangeArrowheads="1"/>
          </p:cNvSpPr>
          <p:nvPr/>
        </p:nvSpPr>
        <p:spPr bwMode="auto">
          <a:xfrm>
            <a:off x="4373563" y="2520950"/>
            <a:ext cx="496887" cy="5143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69" name="object 6"/>
          <p:cNvSpPr>
            <a:spLocks noChangeArrowheads="1"/>
          </p:cNvSpPr>
          <p:nvPr/>
        </p:nvSpPr>
        <p:spPr bwMode="auto">
          <a:xfrm>
            <a:off x="4373563" y="2959100"/>
            <a:ext cx="496887" cy="5159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70" name="object 7"/>
          <p:cNvSpPr>
            <a:spLocks noChangeArrowheads="1"/>
          </p:cNvSpPr>
          <p:nvPr/>
        </p:nvSpPr>
        <p:spPr bwMode="auto">
          <a:xfrm>
            <a:off x="0" y="3402013"/>
            <a:ext cx="1560513" cy="54133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71" name="object 8"/>
          <p:cNvSpPr>
            <a:spLocks noChangeArrowheads="1"/>
          </p:cNvSpPr>
          <p:nvPr/>
        </p:nvSpPr>
        <p:spPr bwMode="auto">
          <a:xfrm>
            <a:off x="1116013" y="3402013"/>
            <a:ext cx="1389062" cy="5413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72" name="object 9"/>
          <p:cNvSpPr>
            <a:spLocks noChangeArrowheads="1"/>
          </p:cNvSpPr>
          <p:nvPr/>
        </p:nvSpPr>
        <p:spPr bwMode="auto">
          <a:xfrm>
            <a:off x="2060575" y="3402013"/>
            <a:ext cx="527050" cy="5413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73" name="object 10"/>
          <p:cNvSpPr>
            <a:spLocks noChangeArrowheads="1"/>
          </p:cNvSpPr>
          <p:nvPr/>
        </p:nvSpPr>
        <p:spPr bwMode="auto">
          <a:xfrm>
            <a:off x="2143125" y="3402013"/>
            <a:ext cx="7000875" cy="5413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74" name="object 11"/>
          <p:cNvSpPr>
            <a:spLocks noChangeArrowheads="1"/>
          </p:cNvSpPr>
          <p:nvPr/>
        </p:nvSpPr>
        <p:spPr bwMode="auto">
          <a:xfrm>
            <a:off x="219075" y="3797300"/>
            <a:ext cx="781050" cy="5429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75" name="object 12"/>
          <p:cNvSpPr>
            <a:spLocks noChangeArrowheads="1"/>
          </p:cNvSpPr>
          <p:nvPr/>
        </p:nvSpPr>
        <p:spPr bwMode="auto">
          <a:xfrm>
            <a:off x="554038" y="3797300"/>
            <a:ext cx="546100" cy="5429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76" name="object 13"/>
          <p:cNvSpPr>
            <a:spLocks noChangeArrowheads="1"/>
          </p:cNvSpPr>
          <p:nvPr/>
        </p:nvSpPr>
        <p:spPr bwMode="auto">
          <a:xfrm>
            <a:off x="655638" y="3797300"/>
            <a:ext cx="849312" cy="54292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77" name="object 14"/>
          <p:cNvSpPr>
            <a:spLocks noChangeArrowheads="1"/>
          </p:cNvSpPr>
          <p:nvPr/>
        </p:nvSpPr>
        <p:spPr bwMode="auto">
          <a:xfrm>
            <a:off x="1060450" y="3797300"/>
            <a:ext cx="850900" cy="5429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78" name="object 15"/>
          <p:cNvSpPr>
            <a:spLocks noChangeArrowheads="1"/>
          </p:cNvSpPr>
          <p:nvPr/>
        </p:nvSpPr>
        <p:spPr bwMode="auto">
          <a:xfrm>
            <a:off x="1466850" y="3797300"/>
            <a:ext cx="7567613" cy="542925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79" name="object 16"/>
          <p:cNvSpPr>
            <a:spLocks noChangeArrowheads="1"/>
          </p:cNvSpPr>
          <p:nvPr/>
        </p:nvSpPr>
        <p:spPr bwMode="auto">
          <a:xfrm>
            <a:off x="6350" y="4194175"/>
            <a:ext cx="8531225" cy="542925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80" name="object 17"/>
          <p:cNvSpPr>
            <a:spLocks noChangeArrowheads="1"/>
          </p:cNvSpPr>
          <p:nvPr/>
        </p:nvSpPr>
        <p:spPr bwMode="auto">
          <a:xfrm>
            <a:off x="8093075" y="4194175"/>
            <a:ext cx="544513" cy="542925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81" name="object 18"/>
          <p:cNvSpPr>
            <a:spLocks noChangeArrowheads="1"/>
          </p:cNvSpPr>
          <p:nvPr/>
        </p:nvSpPr>
        <p:spPr bwMode="auto">
          <a:xfrm>
            <a:off x="8193088" y="4194175"/>
            <a:ext cx="950912" cy="542925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82" name="object 19"/>
          <p:cNvSpPr>
            <a:spLocks noChangeArrowheads="1"/>
          </p:cNvSpPr>
          <p:nvPr/>
        </p:nvSpPr>
        <p:spPr bwMode="auto">
          <a:xfrm>
            <a:off x="2719388" y="4591050"/>
            <a:ext cx="3736975" cy="541338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83" name="object 20"/>
          <p:cNvSpPr>
            <a:spLocks noChangeArrowheads="1"/>
          </p:cNvSpPr>
          <p:nvPr/>
        </p:nvSpPr>
        <p:spPr bwMode="auto">
          <a:xfrm>
            <a:off x="6010275" y="4591050"/>
            <a:ext cx="519113" cy="541338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84" name="object 21"/>
          <p:cNvSpPr>
            <a:spLocks noChangeArrowheads="1"/>
          </p:cNvSpPr>
          <p:nvPr/>
        </p:nvSpPr>
        <p:spPr bwMode="auto">
          <a:xfrm>
            <a:off x="179388" y="3589338"/>
            <a:ext cx="1058862" cy="233362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85" name="object 22"/>
          <p:cNvSpPr>
            <a:spLocks noChangeArrowheads="1"/>
          </p:cNvSpPr>
          <p:nvPr/>
        </p:nvSpPr>
        <p:spPr bwMode="auto">
          <a:xfrm>
            <a:off x="1323975" y="3587750"/>
            <a:ext cx="927100" cy="234950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86" name="object 23"/>
          <p:cNvSpPr>
            <a:spLocks noChangeArrowheads="1"/>
          </p:cNvSpPr>
          <p:nvPr/>
        </p:nvSpPr>
        <p:spPr bwMode="auto">
          <a:xfrm>
            <a:off x="2341563" y="3587750"/>
            <a:ext cx="6624637" cy="290513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87" name="object 24"/>
          <p:cNvSpPr>
            <a:spLocks noChangeArrowheads="1"/>
          </p:cNvSpPr>
          <p:nvPr/>
        </p:nvSpPr>
        <p:spPr bwMode="auto">
          <a:xfrm>
            <a:off x="438150" y="3997325"/>
            <a:ext cx="755650" cy="222250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88" name="object 25"/>
          <p:cNvSpPr>
            <a:spLocks noChangeArrowheads="1"/>
          </p:cNvSpPr>
          <p:nvPr/>
        </p:nvSpPr>
        <p:spPr bwMode="auto">
          <a:xfrm>
            <a:off x="1276350" y="3983038"/>
            <a:ext cx="7431088" cy="290512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89" name="object 26"/>
          <p:cNvSpPr>
            <a:spLocks noChangeArrowheads="1"/>
          </p:cNvSpPr>
          <p:nvPr/>
        </p:nvSpPr>
        <p:spPr bwMode="auto">
          <a:xfrm>
            <a:off x="214313" y="4379913"/>
            <a:ext cx="8697912" cy="290512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90" name="object 27"/>
          <p:cNvSpPr>
            <a:spLocks noChangeArrowheads="1"/>
          </p:cNvSpPr>
          <p:nvPr/>
        </p:nvSpPr>
        <p:spPr bwMode="auto">
          <a:xfrm>
            <a:off x="2943225" y="4778375"/>
            <a:ext cx="3257550" cy="288925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91" name="object 28"/>
          <p:cNvSpPr>
            <a:spLocks noChangeArrowheads="1"/>
          </p:cNvSpPr>
          <p:nvPr/>
        </p:nvSpPr>
        <p:spPr bwMode="auto">
          <a:xfrm>
            <a:off x="298450" y="484188"/>
            <a:ext cx="4262438" cy="2447925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92" name="object 29"/>
          <p:cNvSpPr>
            <a:spLocks/>
          </p:cNvSpPr>
          <p:nvPr/>
        </p:nvSpPr>
        <p:spPr bwMode="auto">
          <a:xfrm>
            <a:off x="260350" y="446088"/>
            <a:ext cx="4338638" cy="2524125"/>
          </a:xfrm>
          <a:custGeom>
            <a:avLst/>
            <a:gdLst/>
            <a:ahLst/>
            <a:cxnLst>
              <a:cxn ang="0">
                <a:pos x="19050" y="0"/>
              </a:cxn>
              <a:cxn ang="0">
                <a:pos x="5576" y="5572"/>
              </a:cxn>
              <a:cxn ang="0">
                <a:pos x="0" y="19050"/>
              </a:cxn>
              <a:cxn ang="0">
                <a:pos x="1496" y="2512879"/>
              </a:cxn>
              <a:cxn ang="0">
                <a:pos x="11631" y="2523011"/>
              </a:cxn>
              <a:cxn ang="0">
                <a:pos x="4320006" y="2524506"/>
              </a:cxn>
              <a:cxn ang="0">
                <a:pos x="4333484" y="2518933"/>
              </a:cxn>
              <a:cxn ang="0">
                <a:pos x="12026" y="2518156"/>
              </a:cxn>
              <a:cxn ang="0">
                <a:pos x="6350" y="12064"/>
              </a:cxn>
              <a:cxn ang="0">
                <a:pos x="4334008" y="6350"/>
              </a:cxn>
              <a:cxn ang="0">
                <a:pos x="4327430" y="1494"/>
              </a:cxn>
              <a:cxn ang="0">
                <a:pos x="4334008" y="6350"/>
              </a:cxn>
              <a:cxn ang="0">
                <a:pos x="4332706" y="12064"/>
              </a:cxn>
              <a:cxn ang="0">
                <a:pos x="4326991" y="2518156"/>
              </a:cxn>
              <a:cxn ang="0">
                <a:pos x="4337562" y="2512879"/>
              </a:cxn>
              <a:cxn ang="0">
                <a:pos x="4339056" y="19050"/>
              </a:cxn>
              <a:cxn ang="0">
                <a:pos x="4334008" y="6350"/>
              </a:cxn>
              <a:cxn ang="0">
                <a:pos x="15544" y="12700"/>
              </a:cxn>
              <a:cxn ang="0">
                <a:pos x="12700" y="2509012"/>
              </a:cxn>
              <a:cxn ang="0">
                <a:pos x="4323562" y="2511806"/>
              </a:cxn>
              <a:cxn ang="0">
                <a:pos x="4326356" y="2499106"/>
              </a:cxn>
              <a:cxn ang="0">
                <a:pos x="25400" y="25400"/>
              </a:cxn>
              <a:cxn ang="0">
                <a:pos x="4326356" y="15621"/>
              </a:cxn>
              <a:cxn ang="0">
                <a:pos x="4326356" y="25400"/>
              </a:cxn>
              <a:cxn ang="0">
                <a:pos x="4313656" y="2499106"/>
              </a:cxn>
              <a:cxn ang="0">
                <a:pos x="4326356" y="25400"/>
              </a:cxn>
              <a:cxn ang="0">
                <a:pos x="31750" y="31750"/>
              </a:cxn>
              <a:cxn ang="0">
                <a:pos x="4307306" y="2492756"/>
              </a:cxn>
              <a:cxn ang="0">
                <a:pos x="38100" y="2486406"/>
              </a:cxn>
              <a:cxn ang="0">
                <a:pos x="4307306" y="38100"/>
              </a:cxn>
              <a:cxn ang="0">
                <a:pos x="4307306" y="38100"/>
              </a:cxn>
              <a:cxn ang="0">
                <a:pos x="4300956" y="2486406"/>
              </a:cxn>
              <a:cxn ang="0">
                <a:pos x="4307306" y="38100"/>
              </a:cxn>
            </a:cxnLst>
            <a:rect l="0" t="0" r="r" b="b"/>
            <a:pathLst>
              <a:path w="4339590" h="2524760">
                <a:moveTo>
                  <a:pt x="4320006" y="0"/>
                </a:moveTo>
                <a:lnTo>
                  <a:pt x="19050" y="0"/>
                </a:lnTo>
                <a:lnTo>
                  <a:pt x="11631" y="1494"/>
                </a:lnTo>
                <a:lnTo>
                  <a:pt x="5576" y="5572"/>
                </a:lnTo>
                <a:lnTo>
                  <a:pt x="1496" y="11626"/>
                </a:lnTo>
                <a:lnTo>
                  <a:pt x="0" y="19050"/>
                </a:lnTo>
                <a:lnTo>
                  <a:pt x="0" y="2505456"/>
                </a:lnTo>
                <a:lnTo>
                  <a:pt x="1496" y="2512879"/>
                </a:lnTo>
                <a:lnTo>
                  <a:pt x="5576" y="2518933"/>
                </a:lnTo>
                <a:lnTo>
                  <a:pt x="11631" y="2523011"/>
                </a:lnTo>
                <a:lnTo>
                  <a:pt x="19050" y="2524506"/>
                </a:lnTo>
                <a:lnTo>
                  <a:pt x="4320006" y="2524506"/>
                </a:lnTo>
                <a:lnTo>
                  <a:pt x="4327430" y="2523011"/>
                </a:lnTo>
                <a:lnTo>
                  <a:pt x="4333484" y="2518933"/>
                </a:lnTo>
                <a:lnTo>
                  <a:pt x="4334008" y="2518156"/>
                </a:lnTo>
                <a:lnTo>
                  <a:pt x="12026" y="2518156"/>
                </a:lnTo>
                <a:lnTo>
                  <a:pt x="6350" y="2512441"/>
                </a:lnTo>
                <a:lnTo>
                  <a:pt x="6350" y="12064"/>
                </a:lnTo>
                <a:lnTo>
                  <a:pt x="12026" y="6350"/>
                </a:lnTo>
                <a:lnTo>
                  <a:pt x="4334008" y="6350"/>
                </a:lnTo>
                <a:lnTo>
                  <a:pt x="4333484" y="5572"/>
                </a:lnTo>
                <a:lnTo>
                  <a:pt x="4327430" y="1494"/>
                </a:lnTo>
                <a:lnTo>
                  <a:pt x="4320006" y="0"/>
                </a:lnTo>
                <a:close/>
              </a:path>
              <a:path w="4339590" h="2524760">
                <a:moveTo>
                  <a:pt x="4334008" y="6350"/>
                </a:moveTo>
                <a:lnTo>
                  <a:pt x="4326991" y="6350"/>
                </a:lnTo>
                <a:lnTo>
                  <a:pt x="4332706" y="12064"/>
                </a:lnTo>
                <a:lnTo>
                  <a:pt x="4332706" y="2512441"/>
                </a:lnTo>
                <a:lnTo>
                  <a:pt x="4326991" y="2518156"/>
                </a:lnTo>
                <a:lnTo>
                  <a:pt x="4334008" y="2518156"/>
                </a:lnTo>
                <a:lnTo>
                  <a:pt x="4337562" y="2512879"/>
                </a:lnTo>
                <a:lnTo>
                  <a:pt x="4339056" y="2505456"/>
                </a:lnTo>
                <a:lnTo>
                  <a:pt x="4339056" y="19050"/>
                </a:lnTo>
                <a:lnTo>
                  <a:pt x="4337562" y="11626"/>
                </a:lnTo>
                <a:lnTo>
                  <a:pt x="4334008" y="6350"/>
                </a:lnTo>
                <a:close/>
              </a:path>
              <a:path w="4339590" h="2524760">
                <a:moveTo>
                  <a:pt x="4323562" y="12700"/>
                </a:moveTo>
                <a:lnTo>
                  <a:pt x="15544" y="12700"/>
                </a:lnTo>
                <a:lnTo>
                  <a:pt x="12700" y="15621"/>
                </a:lnTo>
                <a:lnTo>
                  <a:pt x="12700" y="2509012"/>
                </a:lnTo>
                <a:lnTo>
                  <a:pt x="15544" y="2511806"/>
                </a:lnTo>
                <a:lnTo>
                  <a:pt x="4323562" y="2511806"/>
                </a:lnTo>
                <a:lnTo>
                  <a:pt x="4326356" y="2509012"/>
                </a:lnTo>
                <a:lnTo>
                  <a:pt x="4326356" y="2499106"/>
                </a:lnTo>
                <a:lnTo>
                  <a:pt x="25400" y="2499106"/>
                </a:lnTo>
                <a:lnTo>
                  <a:pt x="25400" y="25400"/>
                </a:lnTo>
                <a:lnTo>
                  <a:pt x="4326356" y="25400"/>
                </a:lnTo>
                <a:lnTo>
                  <a:pt x="4326356" y="15621"/>
                </a:lnTo>
                <a:lnTo>
                  <a:pt x="4323562" y="12700"/>
                </a:lnTo>
                <a:close/>
              </a:path>
              <a:path w="4339590" h="2524760">
                <a:moveTo>
                  <a:pt x="4326356" y="25400"/>
                </a:moveTo>
                <a:lnTo>
                  <a:pt x="4313656" y="25400"/>
                </a:lnTo>
                <a:lnTo>
                  <a:pt x="4313656" y="2499106"/>
                </a:lnTo>
                <a:lnTo>
                  <a:pt x="4326356" y="2499106"/>
                </a:lnTo>
                <a:lnTo>
                  <a:pt x="4326356" y="25400"/>
                </a:lnTo>
                <a:close/>
              </a:path>
              <a:path w="4339590" h="2524760">
                <a:moveTo>
                  <a:pt x="4307306" y="31750"/>
                </a:moveTo>
                <a:lnTo>
                  <a:pt x="31750" y="31750"/>
                </a:lnTo>
                <a:lnTo>
                  <a:pt x="31750" y="2492756"/>
                </a:lnTo>
                <a:lnTo>
                  <a:pt x="4307306" y="2492756"/>
                </a:lnTo>
                <a:lnTo>
                  <a:pt x="4307306" y="2486406"/>
                </a:lnTo>
                <a:lnTo>
                  <a:pt x="38100" y="2486406"/>
                </a:lnTo>
                <a:lnTo>
                  <a:pt x="38100" y="38100"/>
                </a:lnTo>
                <a:lnTo>
                  <a:pt x="4307306" y="38100"/>
                </a:lnTo>
                <a:lnTo>
                  <a:pt x="4307306" y="31750"/>
                </a:lnTo>
                <a:close/>
              </a:path>
              <a:path w="4339590" h="2524760">
                <a:moveTo>
                  <a:pt x="4307306" y="38100"/>
                </a:moveTo>
                <a:lnTo>
                  <a:pt x="4300956" y="38100"/>
                </a:lnTo>
                <a:lnTo>
                  <a:pt x="4300956" y="2486406"/>
                </a:lnTo>
                <a:lnTo>
                  <a:pt x="4307306" y="2486406"/>
                </a:lnTo>
                <a:lnTo>
                  <a:pt x="4307306" y="381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object 2"/>
          <p:cNvSpPr>
            <a:spLocks noChangeArrowheads="1"/>
          </p:cNvSpPr>
          <p:nvPr/>
        </p:nvSpPr>
        <p:spPr bwMode="auto">
          <a:xfrm>
            <a:off x="5141913" y="1050925"/>
            <a:ext cx="3673475" cy="36353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290" name="object 3"/>
          <p:cNvSpPr>
            <a:spLocks/>
          </p:cNvSpPr>
          <p:nvPr/>
        </p:nvSpPr>
        <p:spPr bwMode="auto">
          <a:xfrm>
            <a:off x="6242050" y="1676400"/>
            <a:ext cx="71438" cy="339725"/>
          </a:xfrm>
          <a:custGeom>
            <a:avLst/>
            <a:gdLst/>
            <a:ahLst/>
            <a:cxnLst>
              <a:cxn ang="0">
                <a:pos x="42163" y="97408"/>
              </a:cxn>
              <a:cxn ang="0">
                <a:pos x="29844" y="97408"/>
              </a:cxn>
              <a:cxn ang="0">
                <a:pos x="24891" y="97662"/>
              </a:cxn>
              <a:cxn ang="0">
                <a:pos x="4698" y="106171"/>
              </a:cxn>
              <a:cxn ang="0">
                <a:pos x="4698" y="330707"/>
              </a:cxn>
              <a:cxn ang="0">
                <a:pos x="29844" y="339089"/>
              </a:cxn>
              <a:cxn ang="0">
                <a:pos x="42163" y="339089"/>
              </a:cxn>
              <a:cxn ang="0">
                <a:pos x="67309" y="330707"/>
              </a:cxn>
              <a:cxn ang="0">
                <a:pos x="67309" y="106171"/>
              </a:cxn>
              <a:cxn ang="0">
                <a:pos x="66801" y="104775"/>
              </a:cxn>
              <a:cxn ang="0">
                <a:pos x="65785" y="103504"/>
              </a:cxn>
              <a:cxn ang="0">
                <a:pos x="64896" y="102234"/>
              </a:cxn>
              <a:cxn ang="0">
                <a:pos x="63118" y="101218"/>
              </a:cxn>
              <a:cxn ang="0">
                <a:pos x="58292" y="99440"/>
              </a:cxn>
              <a:cxn ang="0">
                <a:pos x="55117" y="98678"/>
              </a:cxn>
              <a:cxn ang="0">
                <a:pos x="47243" y="97662"/>
              </a:cxn>
              <a:cxn ang="0">
                <a:pos x="42163" y="97408"/>
              </a:cxn>
              <a:cxn ang="0">
                <a:pos x="36321" y="0"/>
              </a:cxn>
              <a:cxn ang="0">
                <a:pos x="1905" y="17541"/>
              </a:cxn>
              <a:cxn ang="0">
                <a:pos x="0" y="33527"/>
              </a:cxn>
              <a:cxn ang="0">
                <a:pos x="454" y="41939"/>
              </a:cxn>
              <a:cxn ang="0">
                <a:pos x="35813" y="65658"/>
              </a:cxn>
              <a:cxn ang="0">
                <a:pos x="45386" y="65206"/>
              </a:cxn>
              <a:cxn ang="0">
                <a:pos x="72008" y="32384"/>
              </a:cxn>
              <a:cxn ang="0">
                <a:pos x="71554" y="23953"/>
              </a:cxn>
              <a:cxn ang="0">
                <a:pos x="36321" y="0"/>
              </a:cxn>
            </a:cxnLst>
            <a:rect l="0" t="0" r="r" b="b"/>
            <a:pathLst>
              <a:path w="72389" h="339089">
                <a:moveTo>
                  <a:pt x="42163" y="97408"/>
                </a:moveTo>
                <a:lnTo>
                  <a:pt x="29844" y="97408"/>
                </a:lnTo>
                <a:lnTo>
                  <a:pt x="24891" y="97662"/>
                </a:lnTo>
                <a:lnTo>
                  <a:pt x="4698" y="106171"/>
                </a:lnTo>
                <a:lnTo>
                  <a:pt x="4698" y="330707"/>
                </a:lnTo>
                <a:lnTo>
                  <a:pt x="29844" y="339089"/>
                </a:lnTo>
                <a:lnTo>
                  <a:pt x="42163" y="339089"/>
                </a:lnTo>
                <a:lnTo>
                  <a:pt x="67309" y="330707"/>
                </a:lnTo>
                <a:lnTo>
                  <a:pt x="67309" y="106171"/>
                </a:lnTo>
                <a:lnTo>
                  <a:pt x="66801" y="104775"/>
                </a:lnTo>
                <a:lnTo>
                  <a:pt x="65785" y="103504"/>
                </a:lnTo>
                <a:lnTo>
                  <a:pt x="64896" y="102234"/>
                </a:lnTo>
                <a:lnTo>
                  <a:pt x="63118" y="101218"/>
                </a:lnTo>
                <a:lnTo>
                  <a:pt x="58292" y="99440"/>
                </a:lnTo>
                <a:lnTo>
                  <a:pt x="55117" y="98678"/>
                </a:lnTo>
                <a:lnTo>
                  <a:pt x="47243" y="97662"/>
                </a:lnTo>
                <a:lnTo>
                  <a:pt x="42163" y="97408"/>
                </a:lnTo>
                <a:close/>
              </a:path>
              <a:path w="72389" h="339089">
                <a:moveTo>
                  <a:pt x="36321" y="0"/>
                </a:moveTo>
                <a:lnTo>
                  <a:pt x="1905" y="17541"/>
                </a:lnTo>
                <a:lnTo>
                  <a:pt x="0" y="33527"/>
                </a:lnTo>
                <a:lnTo>
                  <a:pt x="454" y="41939"/>
                </a:lnTo>
                <a:lnTo>
                  <a:pt x="35813" y="65658"/>
                </a:lnTo>
                <a:lnTo>
                  <a:pt x="45386" y="65206"/>
                </a:lnTo>
                <a:lnTo>
                  <a:pt x="72008" y="32384"/>
                </a:lnTo>
                <a:lnTo>
                  <a:pt x="71554" y="23953"/>
                </a:lnTo>
                <a:lnTo>
                  <a:pt x="36321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2291" name="object 4"/>
          <p:cNvSpPr>
            <a:spLocks noChangeArrowheads="1"/>
          </p:cNvSpPr>
          <p:nvPr/>
        </p:nvSpPr>
        <p:spPr bwMode="auto">
          <a:xfrm>
            <a:off x="6237288" y="1671638"/>
            <a:ext cx="80962" cy="746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292" name="object 5"/>
          <p:cNvSpPr>
            <a:spLocks noChangeArrowheads="1"/>
          </p:cNvSpPr>
          <p:nvPr/>
        </p:nvSpPr>
        <p:spPr bwMode="auto">
          <a:xfrm>
            <a:off x="6242050" y="1770063"/>
            <a:ext cx="71438" cy="2508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293" name="object 6"/>
          <p:cNvSpPr>
            <a:spLocks noChangeArrowheads="1"/>
          </p:cNvSpPr>
          <p:nvPr/>
        </p:nvSpPr>
        <p:spPr bwMode="auto">
          <a:xfrm>
            <a:off x="6465888" y="1671638"/>
            <a:ext cx="1225550" cy="3524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294" name="object 7"/>
          <p:cNvSpPr>
            <a:spLocks noChangeArrowheads="1"/>
          </p:cNvSpPr>
          <p:nvPr/>
        </p:nvSpPr>
        <p:spPr bwMode="auto">
          <a:xfrm>
            <a:off x="4389438" y="2027238"/>
            <a:ext cx="454025" cy="4667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295" name="object 8"/>
          <p:cNvSpPr>
            <a:spLocks noChangeArrowheads="1"/>
          </p:cNvSpPr>
          <p:nvPr/>
        </p:nvSpPr>
        <p:spPr bwMode="auto">
          <a:xfrm>
            <a:off x="4389438" y="2362200"/>
            <a:ext cx="454025" cy="4667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296" name="object 9"/>
          <p:cNvSpPr>
            <a:spLocks noChangeArrowheads="1"/>
          </p:cNvSpPr>
          <p:nvPr/>
        </p:nvSpPr>
        <p:spPr bwMode="auto">
          <a:xfrm>
            <a:off x="4389438" y="2697163"/>
            <a:ext cx="454025" cy="466725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297" name="object 10"/>
          <p:cNvSpPr>
            <a:spLocks noChangeArrowheads="1"/>
          </p:cNvSpPr>
          <p:nvPr/>
        </p:nvSpPr>
        <p:spPr bwMode="auto">
          <a:xfrm>
            <a:off x="639763" y="3027363"/>
            <a:ext cx="7967662" cy="5334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298" name="object 11"/>
          <p:cNvSpPr>
            <a:spLocks noChangeArrowheads="1"/>
          </p:cNvSpPr>
          <p:nvPr/>
        </p:nvSpPr>
        <p:spPr bwMode="auto">
          <a:xfrm>
            <a:off x="146050" y="3343275"/>
            <a:ext cx="8951913" cy="5334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299" name="object 12"/>
          <p:cNvSpPr>
            <a:spLocks noChangeArrowheads="1"/>
          </p:cNvSpPr>
          <p:nvPr/>
        </p:nvSpPr>
        <p:spPr bwMode="auto">
          <a:xfrm>
            <a:off x="109538" y="3660775"/>
            <a:ext cx="9028112" cy="5334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300" name="object 13"/>
          <p:cNvSpPr>
            <a:spLocks noChangeArrowheads="1"/>
          </p:cNvSpPr>
          <p:nvPr/>
        </p:nvSpPr>
        <p:spPr bwMode="auto">
          <a:xfrm>
            <a:off x="238125" y="3978275"/>
            <a:ext cx="8783638" cy="5334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301" name="object 14"/>
          <p:cNvSpPr>
            <a:spLocks noChangeArrowheads="1"/>
          </p:cNvSpPr>
          <p:nvPr/>
        </p:nvSpPr>
        <p:spPr bwMode="auto">
          <a:xfrm>
            <a:off x="39688" y="4294188"/>
            <a:ext cx="9104312" cy="5334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302" name="object 15"/>
          <p:cNvSpPr>
            <a:spLocks noChangeArrowheads="1"/>
          </p:cNvSpPr>
          <p:nvPr/>
        </p:nvSpPr>
        <p:spPr bwMode="auto">
          <a:xfrm>
            <a:off x="2255838" y="4611688"/>
            <a:ext cx="4659312" cy="5334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303" name="object 16"/>
          <p:cNvSpPr>
            <a:spLocks noChangeArrowheads="1"/>
          </p:cNvSpPr>
          <p:nvPr/>
        </p:nvSpPr>
        <p:spPr bwMode="auto">
          <a:xfrm>
            <a:off x="6470650" y="4611688"/>
            <a:ext cx="519113" cy="5334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304" name="object 17"/>
          <p:cNvSpPr>
            <a:spLocks noChangeArrowheads="1"/>
          </p:cNvSpPr>
          <p:nvPr/>
        </p:nvSpPr>
        <p:spPr bwMode="auto">
          <a:xfrm>
            <a:off x="265113" y="3213100"/>
            <a:ext cx="8631237" cy="1874838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305" name="object 18"/>
          <p:cNvSpPr>
            <a:spLocks noChangeArrowheads="1"/>
          </p:cNvSpPr>
          <p:nvPr/>
        </p:nvSpPr>
        <p:spPr bwMode="auto">
          <a:xfrm>
            <a:off x="622300" y="411163"/>
            <a:ext cx="4010025" cy="267335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306" name="object 19"/>
          <p:cNvSpPr>
            <a:spLocks/>
          </p:cNvSpPr>
          <p:nvPr/>
        </p:nvSpPr>
        <p:spPr bwMode="auto">
          <a:xfrm>
            <a:off x="584200" y="373063"/>
            <a:ext cx="4087813" cy="2751137"/>
          </a:xfrm>
          <a:custGeom>
            <a:avLst/>
            <a:gdLst/>
            <a:ahLst/>
            <a:cxnLst>
              <a:cxn ang="0">
                <a:pos x="19050" y="0"/>
              </a:cxn>
              <a:cxn ang="0">
                <a:pos x="5581" y="5572"/>
              </a:cxn>
              <a:cxn ang="0">
                <a:pos x="0" y="19050"/>
              </a:cxn>
              <a:cxn ang="0">
                <a:pos x="1497" y="2738304"/>
              </a:cxn>
              <a:cxn ang="0">
                <a:pos x="11637" y="2748436"/>
              </a:cxn>
              <a:cxn ang="0">
                <a:pos x="4067721" y="2749931"/>
              </a:cxn>
              <a:cxn ang="0">
                <a:pos x="4081198" y="2744358"/>
              </a:cxn>
              <a:cxn ang="0">
                <a:pos x="12039" y="2743581"/>
              </a:cxn>
              <a:cxn ang="0">
                <a:pos x="6350" y="12065"/>
              </a:cxn>
              <a:cxn ang="0">
                <a:pos x="4081722" y="6350"/>
              </a:cxn>
              <a:cxn ang="0">
                <a:pos x="4075144" y="1494"/>
              </a:cxn>
              <a:cxn ang="0">
                <a:pos x="4081722" y="6350"/>
              </a:cxn>
              <a:cxn ang="0">
                <a:pos x="4080421" y="12065"/>
              </a:cxn>
              <a:cxn ang="0">
                <a:pos x="4074706" y="2743581"/>
              </a:cxn>
              <a:cxn ang="0">
                <a:pos x="4085276" y="2738304"/>
              </a:cxn>
              <a:cxn ang="0">
                <a:pos x="4086771" y="19050"/>
              </a:cxn>
              <a:cxn ang="0">
                <a:pos x="4081722" y="6350"/>
              </a:cxn>
              <a:cxn ang="0">
                <a:pos x="15544" y="12700"/>
              </a:cxn>
              <a:cxn ang="0">
                <a:pos x="12700" y="2734310"/>
              </a:cxn>
              <a:cxn ang="0">
                <a:pos x="4071150" y="2737231"/>
              </a:cxn>
              <a:cxn ang="0">
                <a:pos x="4074071" y="2724531"/>
              </a:cxn>
              <a:cxn ang="0">
                <a:pos x="25400" y="25400"/>
              </a:cxn>
              <a:cxn ang="0">
                <a:pos x="4074071" y="15621"/>
              </a:cxn>
              <a:cxn ang="0">
                <a:pos x="4074071" y="25400"/>
              </a:cxn>
              <a:cxn ang="0">
                <a:pos x="4061371" y="2724531"/>
              </a:cxn>
              <a:cxn ang="0">
                <a:pos x="4074071" y="25400"/>
              </a:cxn>
              <a:cxn ang="0">
                <a:pos x="31750" y="31750"/>
              </a:cxn>
              <a:cxn ang="0">
                <a:pos x="4055021" y="2718181"/>
              </a:cxn>
              <a:cxn ang="0">
                <a:pos x="38100" y="2711831"/>
              </a:cxn>
              <a:cxn ang="0">
                <a:pos x="4055021" y="38100"/>
              </a:cxn>
              <a:cxn ang="0">
                <a:pos x="4055021" y="38100"/>
              </a:cxn>
              <a:cxn ang="0">
                <a:pos x="4048671" y="2711831"/>
              </a:cxn>
              <a:cxn ang="0">
                <a:pos x="4055021" y="38100"/>
              </a:cxn>
            </a:cxnLst>
            <a:rect l="0" t="0" r="r" b="b"/>
            <a:pathLst>
              <a:path w="4086860" h="2750185">
                <a:moveTo>
                  <a:pt x="4067721" y="0"/>
                </a:moveTo>
                <a:lnTo>
                  <a:pt x="19050" y="0"/>
                </a:lnTo>
                <a:lnTo>
                  <a:pt x="11637" y="1494"/>
                </a:lnTo>
                <a:lnTo>
                  <a:pt x="5581" y="5572"/>
                </a:lnTo>
                <a:lnTo>
                  <a:pt x="1497" y="11626"/>
                </a:lnTo>
                <a:lnTo>
                  <a:pt x="0" y="19050"/>
                </a:lnTo>
                <a:lnTo>
                  <a:pt x="0" y="2730881"/>
                </a:lnTo>
                <a:lnTo>
                  <a:pt x="1497" y="2738304"/>
                </a:lnTo>
                <a:lnTo>
                  <a:pt x="5581" y="2744358"/>
                </a:lnTo>
                <a:lnTo>
                  <a:pt x="11637" y="2748436"/>
                </a:lnTo>
                <a:lnTo>
                  <a:pt x="19050" y="2749931"/>
                </a:lnTo>
                <a:lnTo>
                  <a:pt x="4067721" y="2749931"/>
                </a:lnTo>
                <a:lnTo>
                  <a:pt x="4075144" y="2748436"/>
                </a:lnTo>
                <a:lnTo>
                  <a:pt x="4081198" y="2744358"/>
                </a:lnTo>
                <a:lnTo>
                  <a:pt x="4081722" y="2743581"/>
                </a:lnTo>
                <a:lnTo>
                  <a:pt x="12039" y="2743581"/>
                </a:lnTo>
                <a:lnTo>
                  <a:pt x="6350" y="2737866"/>
                </a:lnTo>
                <a:lnTo>
                  <a:pt x="6350" y="12065"/>
                </a:lnTo>
                <a:lnTo>
                  <a:pt x="12039" y="6350"/>
                </a:lnTo>
                <a:lnTo>
                  <a:pt x="4081722" y="6350"/>
                </a:lnTo>
                <a:lnTo>
                  <a:pt x="4081198" y="5572"/>
                </a:lnTo>
                <a:lnTo>
                  <a:pt x="4075144" y="1494"/>
                </a:lnTo>
                <a:lnTo>
                  <a:pt x="4067721" y="0"/>
                </a:lnTo>
                <a:close/>
              </a:path>
              <a:path w="4086860" h="2750185">
                <a:moveTo>
                  <a:pt x="4081722" y="6350"/>
                </a:moveTo>
                <a:lnTo>
                  <a:pt x="4074706" y="6350"/>
                </a:lnTo>
                <a:lnTo>
                  <a:pt x="4080421" y="12065"/>
                </a:lnTo>
                <a:lnTo>
                  <a:pt x="4080421" y="2737866"/>
                </a:lnTo>
                <a:lnTo>
                  <a:pt x="4074706" y="2743581"/>
                </a:lnTo>
                <a:lnTo>
                  <a:pt x="4081722" y="2743581"/>
                </a:lnTo>
                <a:lnTo>
                  <a:pt x="4085276" y="2738304"/>
                </a:lnTo>
                <a:lnTo>
                  <a:pt x="4086771" y="2730881"/>
                </a:lnTo>
                <a:lnTo>
                  <a:pt x="4086771" y="19050"/>
                </a:lnTo>
                <a:lnTo>
                  <a:pt x="4085276" y="11626"/>
                </a:lnTo>
                <a:lnTo>
                  <a:pt x="4081722" y="6350"/>
                </a:lnTo>
                <a:close/>
              </a:path>
              <a:path w="4086860" h="2750185">
                <a:moveTo>
                  <a:pt x="4071150" y="12700"/>
                </a:moveTo>
                <a:lnTo>
                  <a:pt x="15544" y="12700"/>
                </a:lnTo>
                <a:lnTo>
                  <a:pt x="12700" y="15621"/>
                </a:lnTo>
                <a:lnTo>
                  <a:pt x="12700" y="2734310"/>
                </a:lnTo>
                <a:lnTo>
                  <a:pt x="15544" y="2737231"/>
                </a:lnTo>
                <a:lnTo>
                  <a:pt x="4071150" y="2737231"/>
                </a:lnTo>
                <a:lnTo>
                  <a:pt x="4074071" y="2734310"/>
                </a:lnTo>
                <a:lnTo>
                  <a:pt x="4074071" y="2724531"/>
                </a:lnTo>
                <a:lnTo>
                  <a:pt x="25400" y="2724531"/>
                </a:lnTo>
                <a:lnTo>
                  <a:pt x="25400" y="25400"/>
                </a:lnTo>
                <a:lnTo>
                  <a:pt x="4074071" y="25400"/>
                </a:lnTo>
                <a:lnTo>
                  <a:pt x="4074071" y="15621"/>
                </a:lnTo>
                <a:lnTo>
                  <a:pt x="4071150" y="12700"/>
                </a:lnTo>
                <a:close/>
              </a:path>
              <a:path w="4086860" h="2750185">
                <a:moveTo>
                  <a:pt x="4074071" y="25400"/>
                </a:moveTo>
                <a:lnTo>
                  <a:pt x="4061371" y="25400"/>
                </a:lnTo>
                <a:lnTo>
                  <a:pt x="4061371" y="2724531"/>
                </a:lnTo>
                <a:lnTo>
                  <a:pt x="4074071" y="2724531"/>
                </a:lnTo>
                <a:lnTo>
                  <a:pt x="4074071" y="25400"/>
                </a:lnTo>
                <a:close/>
              </a:path>
              <a:path w="4086860" h="2750185">
                <a:moveTo>
                  <a:pt x="4055021" y="31750"/>
                </a:moveTo>
                <a:lnTo>
                  <a:pt x="31750" y="31750"/>
                </a:lnTo>
                <a:lnTo>
                  <a:pt x="31750" y="2718181"/>
                </a:lnTo>
                <a:lnTo>
                  <a:pt x="4055021" y="2718181"/>
                </a:lnTo>
                <a:lnTo>
                  <a:pt x="4055021" y="2711831"/>
                </a:lnTo>
                <a:lnTo>
                  <a:pt x="38100" y="2711831"/>
                </a:lnTo>
                <a:lnTo>
                  <a:pt x="38100" y="38100"/>
                </a:lnTo>
                <a:lnTo>
                  <a:pt x="4055021" y="38100"/>
                </a:lnTo>
                <a:lnTo>
                  <a:pt x="4055021" y="31750"/>
                </a:lnTo>
                <a:close/>
              </a:path>
              <a:path w="4086860" h="2750185">
                <a:moveTo>
                  <a:pt x="4055021" y="38100"/>
                </a:moveTo>
                <a:lnTo>
                  <a:pt x="4048671" y="38100"/>
                </a:lnTo>
                <a:lnTo>
                  <a:pt x="4048671" y="2711831"/>
                </a:lnTo>
                <a:lnTo>
                  <a:pt x="4055021" y="2711831"/>
                </a:lnTo>
                <a:lnTo>
                  <a:pt x="4055021" y="381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bject 2"/>
          <p:cNvSpPr>
            <a:spLocks noChangeArrowheads="1"/>
          </p:cNvSpPr>
          <p:nvPr/>
        </p:nvSpPr>
        <p:spPr bwMode="auto">
          <a:xfrm>
            <a:off x="6465888" y="1076325"/>
            <a:ext cx="998537" cy="423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14" name="object 3"/>
          <p:cNvSpPr>
            <a:spLocks noChangeArrowheads="1"/>
          </p:cNvSpPr>
          <p:nvPr/>
        </p:nvSpPr>
        <p:spPr bwMode="auto">
          <a:xfrm>
            <a:off x="5307013" y="1663700"/>
            <a:ext cx="3306762" cy="3603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15" name="object 4"/>
          <p:cNvSpPr>
            <a:spLocks noChangeArrowheads="1"/>
          </p:cNvSpPr>
          <p:nvPr/>
        </p:nvSpPr>
        <p:spPr bwMode="auto">
          <a:xfrm>
            <a:off x="4379913" y="2087563"/>
            <a:ext cx="484187" cy="5032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16" name="object 5"/>
          <p:cNvSpPr>
            <a:spLocks noChangeArrowheads="1"/>
          </p:cNvSpPr>
          <p:nvPr/>
        </p:nvSpPr>
        <p:spPr bwMode="auto">
          <a:xfrm>
            <a:off x="4379913" y="2527300"/>
            <a:ext cx="484187" cy="5016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17" name="object 6"/>
          <p:cNvSpPr>
            <a:spLocks noChangeArrowheads="1"/>
          </p:cNvSpPr>
          <p:nvPr/>
        </p:nvSpPr>
        <p:spPr bwMode="auto">
          <a:xfrm>
            <a:off x="4379913" y="2965450"/>
            <a:ext cx="484187" cy="5032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18" name="object 7"/>
          <p:cNvSpPr>
            <a:spLocks noChangeArrowheads="1"/>
          </p:cNvSpPr>
          <p:nvPr/>
        </p:nvSpPr>
        <p:spPr bwMode="auto">
          <a:xfrm>
            <a:off x="469900" y="3405188"/>
            <a:ext cx="8299450" cy="501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19" name="object 8"/>
          <p:cNvSpPr>
            <a:spLocks noChangeArrowheads="1"/>
          </p:cNvSpPr>
          <p:nvPr/>
        </p:nvSpPr>
        <p:spPr bwMode="auto">
          <a:xfrm>
            <a:off x="2551113" y="3770313"/>
            <a:ext cx="4068762" cy="5032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20" name="object 9"/>
          <p:cNvSpPr>
            <a:spLocks noChangeArrowheads="1"/>
          </p:cNvSpPr>
          <p:nvPr/>
        </p:nvSpPr>
        <p:spPr bwMode="auto">
          <a:xfrm>
            <a:off x="6205538" y="3770313"/>
            <a:ext cx="484187" cy="50323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21" name="object 10"/>
          <p:cNvSpPr>
            <a:spLocks noChangeArrowheads="1"/>
          </p:cNvSpPr>
          <p:nvPr/>
        </p:nvSpPr>
        <p:spPr bwMode="auto">
          <a:xfrm>
            <a:off x="238125" y="4210050"/>
            <a:ext cx="8697913" cy="5016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22" name="object 11"/>
          <p:cNvSpPr>
            <a:spLocks noChangeArrowheads="1"/>
          </p:cNvSpPr>
          <p:nvPr/>
        </p:nvSpPr>
        <p:spPr bwMode="auto">
          <a:xfrm>
            <a:off x="8521700" y="4210050"/>
            <a:ext cx="485775" cy="5016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23" name="object 12"/>
          <p:cNvSpPr>
            <a:spLocks noChangeArrowheads="1"/>
          </p:cNvSpPr>
          <p:nvPr/>
        </p:nvSpPr>
        <p:spPr bwMode="auto">
          <a:xfrm>
            <a:off x="4379913" y="4648200"/>
            <a:ext cx="484187" cy="49688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24" name="object 13"/>
          <p:cNvSpPr>
            <a:spLocks noChangeArrowheads="1"/>
          </p:cNvSpPr>
          <p:nvPr/>
        </p:nvSpPr>
        <p:spPr bwMode="auto">
          <a:xfrm>
            <a:off x="665163" y="3578225"/>
            <a:ext cx="7807325" cy="2682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25" name="object 14"/>
          <p:cNvSpPr>
            <a:spLocks noChangeArrowheads="1"/>
          </p:cNvSpPr>
          <p:nvPr/>
        </p:nvSpPr>
        <p:spPr bwMode="auto">
          <a:xfrm>
            <a:off x="2746375" y="3944938"/>
            <a:ext cx="3635375" cy="2667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26" name="object 15"/>
          <p:cNvSpPr>
            <a:spLocks noChangeArrowheads="1"/>
          </p:cNvSpPr>
          <p:nvPr/>
        </p:nvSpPr>
        <p:spPr bwMode="auto">
          <a:xfrm>
            <a:off x="428625" y="4381500"/>
            <a:ext cx="8269288" cy="269875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27" name="object 16"/>
          <p:cNvSpPr>
            <a:spLocks noChangeArrowheads="1"/>
          </p:cNvSpPr>
          <p:nvPr/>
        </p:nvSpPr>
        <p:spPr bwMode="auto">
          <a:xfrm>
            <a:off x="539750" y="339725"/>
            <a:ext cx="3671888" cy="293687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28" name="object 17"/>
          <p:cNvSpPr>
            <a:spLocks/>
          </p:cNvSpPr>
          <p:nvPr/>
        </p:nvSpPr>
        <p:spPr bwMode="auto">
          <a:xfrm>
            <a:off x="501650" y="301625"/>
            <a:ext cx="3748088" cy="3013075"/>
          </a:xfrm>
          <a:custGeom>
            <a:avLst/>
            <a:gdLst/>
            <a:ahLst/>
            <a:cxnLst>
              <a:cxn ang="0">
                <a:pos x="19050" y="0"/>
              </a:cxn>
              <a:cxn ang="0">
                <a:pos x="5581" y="5572"/>
              </a:cxn>
              <a:cxn ang="0">
                <a:pos x="0" y="19050"/>
              </a:cxn>
              <a:cxn ang="0">
                <a:pos x="1497" y="3002029"/>
              </a:cxn>
              <a:cxn ang="0">
                <a:pos x="11637" y="3012197"/>
              </a:cxn>
              <a:cxn ang="0">
                <a:pos x="3729558" y="3013710"/>
              </a:cxn>
              <a:cxn ang="0">
                <a:pos x="3743036" y="3008090"/>
              </a:cxn>
              <a:cxn ang="0">
                <a:pos x="12039" y="3007360"/>
              </a:cxn>
              <a:cxn ang="0">
                <a:pos x="6350" y="12064"/>
              </a:cxn>
              <a:cxn ang="0">
                <a:pos x="3743560" y="6350"/>
              </a:cxn>
              <a:cxn ang="0">
                <a:pos x="3736981" y="1494"/>
              </a:cxn>
              <a:cxn ang="0">
                <a:pos x="3743560" y="6350"/>
              </a:cxn>
              <a:cxn ang="0">
                <a:pos x="3742258" y="12064"/>
              </a:cxn>
              <a:cxn ang="0">
                <a:pos x="3736543" y="3007360"/>
              </a:cxn>
              <a:cxn ang="0">
                <a:pos x="3747113" y="3002029"/>
              </a:cxn>
              <a:cxn ang="0">
                <a:pos x="3748608" y="19050"/>
              </a:cxn>
              <a:cxn ang="0">
                <a:pos x="3743560" y="6350"/>
              </a:cxn>
              <a:cxn ang="0">
                <a:pos x="15544" y="12700"/>
              </a:cxn>
              <a:cxn ang="0">
                <a:pos x="12700" y="2998089"/>
              </a:cxn>
              <a:cxn ang="0">
                <a:pos x="3733114" y="3001010"/>
              </a:cxn>
              <a:cxn ang="0">
                <a:pos x="3735908" y="2988310"/>
              </a:cxn>
              <a:cxn ang="0">
                <a:pos x="25400" y="25400"/>
              </a:cxn>
              <a:cxn ang="0">
                <a:pos x="3735908" y="15620"/>
              </a:cxn>
              <a:cxn ang="0">
                <a:pos x="3735908" y="25400"/>
              </a:cxn>
              <a:cxn ang="0">
                <a:pos x="3723208" y="2988310"/>
              </a:cxn>
              <a:cxn ang="0">
                <a:pos x="3735908" y="25400"/>
              </a:cxn>
              <a:cxn ang="0">
                <a:pos x="31750" y="31750"/>
              </a:cxn>
              <a:cxn ang="0">
                <a:pos x="3716858" y="2981960"/>
              </a:cxn>
              <a:cxn ang="0">
                <a:pos x="38100" y="2975610"/>
              </a:cxn>
              <a:cxn ang="0">
                <a:pos x="3716858" y="38100"/>
              </a:cxn>
              <a:cxn ang="0">
                <a:pos x="3716858" y="38100"/>
              </a:cxn>
              <a:cxn ang="0">
                <a:pos x="3710508" y="2975610"/>
              </a:cxn>
              <a:cxn ang="0">
                <a:pos x="3716858" y="38100"/>
              </a:cxn>
            </a:cxnLst>
            <a:rect l="0" t="0" r="r" b="b"/>
            <a:pathLst>
              <a:path w="3749040" h="3013710">
                <a:moveTo>
                  <a:pt x="3729558" y="0"/>
                </a:moveTo>
                <a:lnTo>
                  <a:pt x="19050" y="0"/>
                </a:lnTo>
                <a:lnTo>
                  <a:pt x="11637" y="1494"/>
                </a:lnTo>
                <a:lnTo>
                  <a:pt x="5581" y="5572"/>
                </a:lnTo>
                <a:lnTo>
                  <a:pt x="1497" y="11626"/>
                </a:lnTo>
                <a:lnTo>
                  <a:pt x="0" y="19050"/>
                </a:lnTo>
                <a:lnTo>
                  <a:pt x="0" y="2994660"/>
                </a:lnTo>
                <a:lnTo>
                  <a:pt x="1497" y="3002029"/>
                </a:lnTo>
                <a:lnTo>
                  <a:pt x="5581" y="3008090"/>
                </a:lnTo>
                <a:lnTo>
                  <a:pt x="11637" y="3012197"/>
                </a:lnTo>
                <a:lnTo>
                  <a:pt x="19050" y="3013710"/>
                </a:lnTo>
                <a:lnTo>
                  <a:pt x="3729558" y="3013710"/>
                </a:lnTo>
                <a:lnTo>
                  <a:pt x="3736981" y="3012197"/>
                </a:lnTo>
                <a:lnTo>
                  <a:pt x="3743036" y="3008090"/>
                </a:lnTo>
                <a:lnTo>
                  <a:pt x="3743527" y="3007360"/>
                </a:lnTo>
                <a:lnTo>
                  <a:pt x="12039" y="3007360"/>
                </a:lnTo>
                <a:lnTo>
                  <a:pt x="6350" y="3001645"/>
                </a:lnTo>
                <a:lnTo>
                  <a:pt x="6350" y="12064"/>
                </a:lnTo>
                <a:lnTo>
                  <a:pt x="12039" y="6350"/>
                </a:lnTo>
                <a:lnTo>
                  <a:pt x="3743560" y="6350"/>
                </a:lnTo>
                <a:lnTo>
                  <a:pt x="3743036" y="5572"/>
                </a:lnTo>
                <a:lnTo>
                  <a:pt x="3736981" y="1494"/>
                </a:lnTo>
                <a:lnTo>
                  <a:pt x="3729558" y="0"/>
                </a:lnTo>
                <a:close/>
              </a:path>
              <a:path w="3749040" h="3013710">
                <a:moveTo>
                  <a:pt x="3743560" y="6350"/>
                </a:moveTo>
                <a:lnTo>
                  <a:pt x="3736543" y="6350"/>
                </a:lnTo>
                <a:lnTo>
                  <a:pt x="3742258" y="12064"/>
                </a:lnTo>
                <a:lnTo>
                  <a:pt x="3742258" y="3001645"/>
                </a:lnTo>
                <a:lnTo>
                  <a:pt x="3736543" y="3007360"/>
                </a:lnTo>
                <a:lnTo>
                  <a:pt x="3743527" y="3007360"/>
                </a:lnTo>
                <a:lnTo>
                  <a:pt x="3747113" y="3002029"/>
                </a:lnTo>
                <a:lnTo>
                  <a:pt x="3748608" y="2994660"/>
                </a:lnTo>
                <a:lnTo>
                  <a:pt x="3748608" y="19050"/>
                </a:lnTo>
                <a:lnTo>
                  <a:pt x="3747113" y="11626"/>
                </a:lnTo>
                <a:lnTo>
                  <a:pt x="3743560" y="6350"/>
                </a:lnTo>
                <a:close/>
              </a:path>
              <a:path w="3749040" h="3013710">
                <a:moveTo>
                  <a:pt x="3733114" y="12700"/>
                </a:moveTo>
                <a:lnTo>
                  <a:pt x="15544" y="12700"/>
                </a:lnTo>
                <a:lnTo>
                  <a:pt x="12700" y="15620"/>
                </a:lnTo>
                <a:lnTo>
                  <a:pt x="12700" y="2998089"/>
                </a:lnTo>
                <a:lnTo>
                  <a:pt x="15544" y="3001010"/>
                </a:lnTo>
                <a:lnTo>
                  <a:pt x="3733114" y="3001010"/>
                </a:lnTo>
                <a:lnTo>
                  <a:pt x="3735908" y="2998089"/>
                </a:lnTo>
                <a:lnTo>
                  <a:pt x="3735908" y="2988310"/>
                </a:lnTo>
                <a:lnTo>
                  <a:pt x="25400" y="2988310"/>
                </a:lnTo>
                <a:lnTo>
                  <a:pt x="25400" y="25400"/>
                </a:lnTo>
                <a:lnTo>
                  <a:pt x="3735908" y="25400"/>
                </a:lnTo>
                <a:lnTo>
                  <a:pt x="3735908" y="15620"/>
                </a:lnTo>
                <a:lnTo>
                  <a:pt x="3733114" y="12700"/>
                </a:lnTo>
                <a:close/>
              </a:path>
              <a:path w="3749040" h="3013710">
                <a:moveTo>
                  <a:pt x="3735908" y="25400"/>
                </a:moveTo>
                <a:lnTo>
                  <a:pt x="3723208" y="25400"/>
                </a:lnTo>
                <a:lnTo>
                  <a:pt x="3723208" y="2988310"/>
                </a:lnTo>
                <a:lnTo>
                  <a:pt x="3735908" y="2988310"/>
                </a:lnTo>
                <a:lnTo>
                  <a:pt x="3735908" y="25400"/>
                </a:lnTo>
                <a:close/>
              </a:path>
              <a:path w="3749040" h="3013710">
                <a:moveTo>
                  <a:pt x="3716858" y="31750"/>
                </a:moveTo>
                <a:lnTo>
                  <a:pt x="31750" y="31750"/>
                </a:lnTo>
                <a:lnTo>
                  <a:pt x="31750" y="2981960"/>
                </a:lnTo>
                <a:lnTo>
                  <a:pt x="3716858" y="2981960"/>
                </a:lnTo>
                <a:lnTo>
                  <a:pt x="3716858" y="2975610"/>
                </a:lnTo>
                <a:lnTo>
                  <a:pt x="38100" y="2975610"/>
                </a:lnTo>
                <a:lnTo>
                  <a:pt x="38100" y="38100"/>
                </a:lnTo>
                <a:lnTo>
                  <a:pt x="3716858" y="38100"/>
                </a:lnTo>
                <a:lnTo>
                  <a:pt x="3716858" y="31750"/>
                </a:lnTo>
                <a:close/>
              </a:path>
              <a:path w="3749040" h="3013710">
                <a:moveTo>
                  <a:pt x="3716858" y="38100"/>
                </a:moveTo>
                <a:lnTo>
                  <a:pt x="3710508" y="38100"/>
                </a:lnTo>
                <a:lnTo>
                  <a:pt x="3710508" y="2975610"/>
                </a:lnTo>
                <a:lnTo>
                  <a:pt x="3716858" y="2975610"/>
                </a:lnTo>
                <a:lnTo>
                  <a:pt x="3716858" y="381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bject 2"/>
          <p:cNvSpPr>
            <a:spLocks noChangeArrowheads="1"/>
          </p:cNvSpPr>
          <p:nvPr/>
        </p:nvSpPr>
        <p:spPr bwMode="auto">
          <a:xfrm>
            <a:off x="5529263" y="1341438"/>
            <a:ext cx="2890837" cy="4905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38" name="object 3"/>
          <p:cNvSpPr>
            <a:spLocks noChangeArrowheads="1"/>
          </p:cNvSpPr>
          <p:nvPr/>
        </p:nvSpPr>
        <p:spPr bwMode="auto">
          <a:xfrm>
            <a:off x="36513" y="2447925"/>
            <a:ext cx="9107487" cy="5032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39" name="object 4"/>
          <p:cNvSpPr>
            <a:spLocks noChangeArrowheads="1"/>
          </p:cNvSpPr>
          <p:nvPr/>
        </p:nvSpPr>
        <p:spPr bwMode="auto">
          <a:xfrm>
            <a:off x="0" y="2813050"/>
            <a:ext cx="3419475" cy="5032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0" name="object 5"/>
          <p:cNvSpPr>
            <a:spLocks noChangeArrowheads="1"/>
          </p:cNvSpPr>
          <p:nvPr/>
        </p:nvSpPr>
        <p:spPr bwMode="auto">
          <a:xfrm>
            <a:off x="3005138" y="2813050"/>
            <a:ext cx="1295400" cy="5032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1" name="object 6"/>
          <p:cNvSpPr>
            <a:spLocks noChangeArrowheads="1"/>
          </p:cNvSpPr>
          <p:nvPr/>
        </p:nvSpPr>
        <p:spPr bwMode="auto">
          <a:xfrm>
            <a:off x="3886200" y="2813050"/>
            <a:ext cx="477838" cy="5032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2" name="object 7"/>
          <p:cNvSpPr>
            <a:spLocks noChangeArrowheads="1"/>
          </p:cNvSpPr>
          <p:nvPr/>
        </p:nvSpPr>
        <p:spPr bwMode="auto">
          <a:xfrm>
            <a:off x="3949700" y="2813050"/>
            <a:ext cx="4575175" cy="5032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3" name="object 8"/>
          <p:cNvSpPr>
            <a:spLocks noChangeArrowheads="1"/>
          </p:cNvSpPr>
          <p:nvPr/>
        </p:nvSpPr>
        <p:spPr bwMode="auto">
          <a:xfrm>
            <a:off x="8110538" y="2813050"/>
            <a:ext cx="566737" cy="503238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4" name="object 9"/>
          <p:cNvSpPr>
            <a:spLocks noChangeArrowheads="1"/>
          </p:cNvSpPr>
          <p:nvPr/>
        </p:nvSpPr>
        <p:spPr bwMode="auto">
          <a:xfrm>
            <a:off x="8262938" y="2813050"/>
            <a:ext cx="481012" cy="50323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5" name="object 10"/>
          <p:cNvSpPr>
            <a:spLocks noChangeArrowheads="1"/>
          </p:cNvSpPr>
          <p:nvPr/>
        </p:nvSpPr>
        <p:spPr bwMode="auto">
          <a:xfrm>
            <a:off x="8329613" y="2813050"/>
            <a:ext cx="814387" cy="50323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6" name="object 11"/>
          <p:cNvSpPr>
            <a:spLocks noChangeArrowheads="1"/>
          </p:cNvSpPr>
          <p:nvPr/>
        </p:nvSpPr>
        <p:spPr bwMode="auto">
          <a:xfrm>
            <a:off x="46038" y="3179763"/>
            <a:ext cx="9097962" cy="50165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7" name="object 12"/>
          <p:cNvSpPr>
            <a:spLocks noChangeArrowheads="1"/>
          </p:cNvSpPr>
          <p:nvPr/>
        </p:nvSpPr>
        <p:spPr bwMode="auto">
          <a:xfrm>
            <a:off x="536575" y="3544888"/>
            <a:ext cx="8162925" cy="50323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8" name="object 13"/>
          <p:cNvSpPr>
            <a:spLocks noChangeArrowheads="1"/>
          </p:cNvSpPr>
          <p:nvPr/>
        </p:nvSpPr>
        <p:spPr bwMode="auto">
          <a:xfrm>
            <a:off x="0" y="3910013"/>
            <a:ext cx="9144000" cy="50323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9" name="object 14"/>
          <p:cNvSpPr>
            <a:spLocks noChangeArrowheads="1"/>
          </p:cNvSpPr>
          <p:nvPr/>
        </p:nvSpPr>
        <p:spPr bwMode="auto">
          <a:xfrm>
            <a:off x="103188" y="4276725"/>
            <a:ext cx="9034462" cy="503238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50" name="object 15"/>
          <p:cNvSpPr>
            <a:spLocks noChangeArrowheads="1"/>
          </p:cNvSpPr>
          <p:nvPr/>
        </p:nvSpPr>
        <p:spPr bwMode="auto">
          <a:xfrm>
            <a:off x="3097213" y="4641850"/>
            <a:ext cx="2979737" cy="503238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51" name="object 16"/>
          <p:cNvSpPr>
            <a:spLocks noChangeArrowheads="1"/>
          </p:cNvSpPr>
          <p:nvPr/>
        </p:nvSpPr>
        <p:spPr bwMode="auto">
          <a:xfrm>
            <a:off x="5662613" y="4641850"/>
            <a:ext cx="485775" cy="503238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52" name="object 17"/>
          <p:cNvSpPr>
            <a:spLocks noChangeArrowheads="1"/>
          </p:cNvSpPr>
          <p:nvPr/>
        </p:nvSpPr>
        <p:spPr bwMode="auto">
          <a:xfrm>
            <a:off x="233363" y="2619375"/>
            <a:ext cx="8669337" cy="269875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53" name="object 18"/>
          <p:cNvSpPr>
            <a:spLocks noChangeArrowheads="1"/>
          </p:cNvSpPr>
          <p:nvPr/>
        </p:nvSpPr>
        <p:spPr bwMode="auto">
          <a:xfrm>
            <a:off x="128588" y="2987675"/>
            <a:ext cx="2997200" cy="2667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54" name="object 19"/>
          <p:cNvSpPr>
            <a:spLocks noChangeArrowheads="1"/>
          </p:cNvSpPr>
          <p:nvPr/>
        </p:nvSpPr>
        <p:spPr bwMode="auto">
          <a:xfrm>
            <a:off x="3198813" y="2986088"/>
            <a:ext cx="863600" cy="217487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55" name="object 20"/>
          <p:cNvSpPr>
            <a:spLocks noChangeArrowheads="1"/>
          </p:cNvSpPr>
          <p:nvPr/>
        </p:nvSpPr>
        <p:spPr bwMode="auto">
          <a:xfrm>
            <a:off x="4159250" y="2986088"/>
            <a:ext cx="4071938" cy="268287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56" name="object 21"/>
          <p:cNvSpPr>
            <a:spLocks/>
          </p:cNvSpPr>
          <p:nvPr/>
        </p:nvSpPr>
        <p:spPr bwMode="auto">
          <a:xfrm>
            <a:off x="8304213" y="3127375"/>
            <a:ext cx="1492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8166" y="0"/>
              </a:cxn>
            </a:cxnLst>
            <a:rect l="0" t="0" r="r" b="b"/>
            <a:pathLst>
              <a:path w="148590">
                <a:moveTo>
                  <a:pt x="0" y="0"/>
                </a:moveTo>
                <a:lnTo>
                  <a:pt x="148166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57" name="object 22"/>
          <p:cNvSpPr>
            <a:spLocks/>
          </p:cNvSpPr>
          <p:nvPr/>
        </p:nvSpPr>
        <p:spPr bwMode="auto">
          <a:xfrm>
            <a:off x="8304213" y="3125788"/>
            <a:ext cx="1508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715" y="0"/>
              </a:cxn>
            </a:cxnLst>
            <a:rect l="0" t="0" r="r" b="b"/>
            <a:pathLst>
              <a:path w="151129">
                <a:moveTo>
                  <a:pt x="0" y="0"/>
                </a:moveTo>
                <a:lnTo>
                  <a:pt x="150715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58" name="object 23"/>
          <p:cNvSpPr>
            <a:spLocks/>
          </p:cNvSpPr>
          <p:nvPr/>
        </p:nvSpPr>
        <p:spPr bwMode="auto">
          <a:xfrm>
            <a:off x="8302625" y="3124200"/>
            <a:ext cx="1539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2470" y="0"/>
              </a:cxn>
            </a:cxnLst>
            <a:rect l="0" t="0" r="r" b="b"/>
            <a:pathLst>
              <a:path w="153034">
                <a:moveTo>
                  <a:pt x="0" y="0"/>
                </a:moveTo>
                <a:lnTo>
                  <a:pt x="152470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59" name="object 24"/>
          <p:cNvSpPr>
            <a:spLocks/>
          </p:cNvSpPr>
          <p:nvPr/>
        </p:nvSpPr>
        <p:spPr bwMode="auto">
          <a:xfrm>
            <a:off x="8302625" y="3121025"/>
            <a:ext cx="1539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4161" y="0"/>
              </a:cxn>
            </a:cxnLst>
            <a:rect l="0" t="0" r="r" b="b"/>
            <a:pathLst>
              <a:path w="154304">
                <a:moveTo>
                  <a:pt x="0" y="0"/>
                </a:moveTo>
                <a:lnTo>
                  <a:pt x="154161" y="0"/>
                </a:lnTo>
              </a:path>
            </a:pathLst>
          </a:custGeom>
          <a:noFill/>
          <a:ln w="508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60" name="object 25"/>
          <p:cNvSpPr>
            <a:spLocks/>
          </p:cNvSpPr>
          <p:nvPr/>
        </p:nvSpPr>
        <p:spPr bwMode="auto">
          <a:xfrm>
            <a:off x="8301038" y="3113088"/>
            <a:ext cx="1555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4619" y="0"/>
              </a:cxn>
            </a:cxnLst>
            <a:rect l="0" t="0" r="r" b="b"/>
            <a:pathLst>
              <a:path w="154940">
                <a:moveTo>
                  <a:pt x="0" y="0"/>
                </a:moveTo>
                <a:lnTo>
                  <a:pt x="154619" y="0"/>
                </a:lnTo>
              </a:path>
            </a:pathLst>
          </a:custGeom>
          <a:noFill/>
          <a:ln w="10159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61" name="object 26"/>
          <p:cNvSpPr>
            <a:spLocks/>
          </p:cNvSpPr>
          <p:nvPr/>
        </p:nvSpPr>
        <p:spPr bwMode="auto">
          <a:xfrm>
            <a:off x="8301038" y="3106738"/>
            <a:ext cx="15557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4382" y="0"/>
              </a:cxn>
            </a:cxnLst>
            <a:rect l="0" t="0" r="r" b="b"/>
            <a:pathLst>
              <a:path w="154940">
                <a:moveTo>
                  <a:pt x="0" y="0"/>
                </a:moveTo>
                <a:lnTo>
                  <a:pt x="154382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62" name="object 27"/>
          <p:cNvSpPr>
            <a:spLocks/>
          </p:cNvSpPr>
          <p:nvPr/>
        </p:nvSpPr>
        <p:spPr bwMode="auto">
          <a:xfrm>
            <a:off x="8302625" y="3105150"/>
            <a:ext cx="1539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803" y="0"/>
              </a:cxn>
            </a:cxnLst>
            <a:rect l="0" t="0" r="r" b="b"/>
            <a:pathLst>
              <a:path w="154304">
                <a:moveTo>
                  <a:pt x="0" y="0"/>
                </a:moveTo>
                <a:lnTo>
                  <a:pt x="153803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63" name="object 28"/>
          <p:cNvSpPr>
            <a:spLocks/>
          </p:cNvSpPr>
          <p:nvPr/>
        </p:nvSpPr>
        <p:spPr bwMode="auto">
          <a:xfrm>
            <a:off x="8302625" y="3103563"/>
            <a:ext cx="15398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3182" y="0"/>
              </a:cxn>
            </a:cxnLst>
            <a:rect l="0" t="0" r="r" b="b"/>
            <a:pathLst>
              <a:path w="153670">
                <a:moveTo>
                  <a:pt x="0" y="0"/>
                </a:moveTo>
                <a:lnTo>
                  <a:pt x="153182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64" name="object 29"/>
          <p:cNvSpPr>
            <a:spLocks/>
          </p:cNvSpPr>
          <p:nvPr/>
        </p:nvSpPr>
        <p:spPr bwMode="auto">
          <a:xfrm>
            <a:off x="8302625" y="3101975"/>
            <a:ext cx="1524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2291" y="0"/>
              </a:cxn>
            </a:cxnLst>
            <a:rect l="0" t="0" r="r" b="b"/>
            <a:pathLst>
              <a:path w="152400">
                <a:moveTo>
                  <a:pt x="0" y="0"/>
                </a:moveTo>
                <a:lnTo>
                  <a:pt x="152291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65" name="object 30"/>
          <p:cNvSpPr>
            <a:spLocks/>
          </p:cNvSpPr>
          <p:nvPr/>
        </p:nvSpPr>
        <p:spPr bwMode="auto">
          <a:xfrm>
            <a:off x="8304213" y="3100388"/>
            <a:ext cx="1508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1218" y="0"/>
              </a:cxn>
            </a:cxnLst>
            <a:rect l="0" t="0" r="r" b="b"/>
            <a:pathLst>
              <a:path w="151765">
                <a:moveTo>
                  <a:pt x="0" y="0"/>
                </a:moveTo>
                <a:lnTo>
                  <a:pt x="151218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66" name="object 31"/>
          <p:cNvSpPr>
            <a:spLocks/>
          </p:cNvSpPr>
          <p:nvPr/>
        </p:nvSpPr>
        <p:spPr bwMode="auto">
          <a:xfrm>
            <a:off x="8304213" y="3100388"/>
            <a:ext cx="150812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9959" y="0"/>
              </a:cxn>
            </a:cxnLst>
            <a:rect l="0" t="0" r="r" b="b"/>
            <a:pathLst>
              <a:path w="150495">
                <a:moveTo>
                  <a:pt x="0" y="0"/>
                </a:moveTo>
                <a:lnTo>
                  <a:pt x="149959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67" name="object 32"/>
          <p:cNvSpPr>
            <a:spLocks/>
          </p:cNvSpPr>
          <p:nvPr/>
        </p:nvSpPr>
        <p:spPr bwMode="auto">
          <a:xfrm>
            <a:off x="8305800" y="3098800"/>
            <a:ext cx="147638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6776" y="0"/>
              </a:cxn>
            </a:cxnLst>
            <a:rect l="0" t="0" r="r" b="b"/>
            <a:pathLst>
              <a:path w="147320">
                <a:moveTo>
                  <a:pt x="0" y="0"/>
                </a:moveTo>
                <a:lnTo>
                  <a:pt x="146776" y="0"/>
                </a:lnTo>
              </a:path>
            </a:pathLst>
          </a:custGeom>
          <a:noFill/>
          <a:ln w="317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68" name="object 33"/>
          <p:cNvSpPr>
            <a:spLocks/>
          </p:cNvSpPr>
          <p:nvPr/>
        </p:nvSpPr>
        <p:spPr bwMode="auto">
          <a:xfrm>
            <a:off x="8301038" y="3097213"/>
            <a:ext cx="155575" cy="31750"/>
          </a:xfrm>
          <a:custGeom>
            <a:avLst/>
            <a:gdLst/>
            <a:ahLst/>
            <a:cxnLst>
              <a:cxn ang="0">
                <a:pos x="6985" y="0"/>
              </a:cxn>
              <a:cxn ang="0">
                <a:pos x="147828" y="0"/>
              </a:cxn>
              <a:cxn ang="0">
                <a:pos x="148971" y="0"/>
              </a:cxn>
              <a:cxn ang="0">
                <a:pos x="149987" y="254"/>
              </a:cxn>
              <a:cxn ang="0">
                <a:pos x="150875" y="762"/>
              </a:cxn>
              <a:cxn ang="0">
                <a:pos x="151765" y="1143"/>
              </a:cxn>
              <a:cxn ang="0">
                <a:pos x="152527" y="2031"/>
              </a:cxn>
              <a:cxn ang="0">
                <a:pos x="153035" y="3301"/>
              </a:cxn>
              <a:cxn ang="0">
                <a:pos x="153543" y="4571"/>
              </a:cxn>
              <a:cxn ang="0">
                <a:pos x="153924" y="6095"/>
              </a:cxn>
              <a:cxn ang="0">
                <a:pos x="154178" y="8127"/>
              </a:cxn>
              <a:cxn ang="0">
                <a:pos x="154559" y="10032"/>
              </a:cxn>
              <a:cxn ang="0">
                <a:pos x="154686" y="12445"/>
              </a:cxn>
              <a:cxn ang="0">
                <a:pos x="154686" y="15239"/>
              </a:cxn>
              <a:cxn ang="0">
                <a:pos x="154686" y="20700"/>
              </a:cxn>
              <a:cxn ang="0">
                <a:pos x="154178" y="24637"/>
              </a:cxn>
              <a:cxn ang="0">
                <a:pos x="153035" y="26924"/>
              </a:cxn>
              <a:cxn ang="0">
                <a:pos x="152019" y="29337"/>
              </a:cxn>
              <a:cxn ang="0">
                <a:pos x="150241" y="30480"/>
              </a:cxn>
              <a:cxn ang="0">
                <a:pos x="147828" y="30480"/>
              </a:cxn>
              <a:cxn ang="0">
                <a:pos x="6985" y="30480"/>
              </a:cxn>
              <a:cxn ang="0">
                <a:pos x="4445" y="30480"/>
              </a:cxn>
              <a:cxn ang="0">
                <a:pos x="2667" y="29337"/>
              </a:cxn>
              <a:cxn ang="0">
                <a:pos x="1524" y="26924"/>
              </a:cxn>
              <a:cxn ang="0">
                <a:pos x="508" y="24637"/>
              </a:cxn>
              <a:cxn ang="0">
                <a:pos x="0" y="20700"/>
              </a:cxn>
              <a:cxn ang="0">
                <a:pos x="0" y="15239"/>
              </a:cxn>
              <a:cxn ang="0">
                <a:pos x="0" y="9779"/>
              </a:cxn>
              <a:cxn ang="0">
                <a:pos x="508" y="5842"/>
              </a:cxn>
              <a:cxn ang="0">
                <a:pos x="1524" y="3429"/>
              </a:cxn>
              <a:cxn ang="0">
                <a:pos x="2667" y="1143"/>
              </a:cxn>
              <a:cxn ang="0">
                <a:pos x="4445" y="0"/>
              </a:cxn>
              <a:cxn ang="0">
                <a:pos x="6985" y="0"/>
              </a:cxn>
            </a:cxnLst>
            <a:rect l="0" t="0" r="r" b="b"/>
            <a:pathLst>
              <a:path w="154940" h="30480">
                <a:moveTo>
                  <a:pt x="6985" y="0"/>
                </a:moveTo>
                <a:lnTo>
                  <a:pt x="147828" y="0"/>
                </a:lnTo>
                <a:lnTo>
                  <a:pt x="148971" y="0"/>
                </a:lnTo>
                <a:lnTo>
                  <a:pt x="149987" y="254"/>
                </a:lnTo>
                <a:lnTo>
                  <a:pt x="150875" y="762"/>
                </a:lnTo>
                <a:lnTo>
                  <a:pt x="151765" y="1143"/>
                </a:lnTo>
                <a:lnTo>
                  <a:pt x="152527" y="2031"/>
                </a:lnTo>
                <a:lnTo>
                  <a:pt x="153035" y="3301"/>
                </a:lnTo>
                <a:lnTo>
                  <a:pt x="153543" y="4571"/>
                </a:lnTo>
                <a:lnTo>
                  <a:pt x="153924" y="6095"/>
                </a:lnTo>
                <a:lnTo>
                  <a:pt x="154178" y="8127"/>
                </a:lnTo>
                <a:lnTo>
                  <a:pt x="154559" y="10032"/>
                </a:lnTo>
                <a:lnTo>
                  <a:pt x="154686" y="12445"/>
                </a:lnTo>
                <a:lnTo>
                  <a:pt x="154686" y="15239"/>
                </a:lnTo>
                <a:lnTo>
                  <a:pt x="154686" y="20700"/>
                </a:lnTo>
                <a:lnTo>
                  <a:pt x="154178" y="24637"/>
                </a:lnTo>
                <a:lnTo>
                  <a:pt x="153035" y="26924"/>
                </a:lnTo>
                <a:lnTo>
                  <a:pt x="152019" y="29337"/>
                </a:lnTo>
                <a:lnTo>
                  <a:pt x="150241" y="30480"/>
                </a:lnTo>
                <a:lnTo>
                  <a:pt x="147828" y="30480"/>
                </a:lnTo>
                <a:lnTo>
                  <a:pt x="6985" y="30480"/>
                </a:lnTo>
                <a:lnTo>
                  <a:pt x="4445" y="30480"/>
                </a:lnTo>
                <a:lnTo>
                  <a:pt x="2667" y="29337"/>
                </a:lnTo>
                <a:lnTo>
                  <a:pt x="1524" y="26924"/>
                </a:lnTo>
                <a:lnTo>
                  <a:pt x="508" y="24637"/>
                </a:lnTo>
                <a:lnTo>
                  <a:pt x="0" y="20700"/>
                </a:lnTo>
                <a:lnTo>
                  <a:pt x="0" y="15239"/>
                </a:lnTo>
                <a:lnTo>
                  <a:pt x="0" y="9779"/>
                </a:lnTo>
                <a:lnTo>
                  <a:pt x="508" y="5842"/>
                </a:lnTo>
                <a:lnTo>
                  <a:pt x="1524" y="3429"/>
                </a:lnTo>
                <a:lnTo>
                  <a:pt x="2667" y="1143"/>
                </a:lnTo>
                <a:lnTo>
                  <a:pt x="4445" y="0"/>
                </a:lnTo>
                <a:lnTo>
                  <a:pt x="6985" y="0"/>
                </a:lnTo>
                <a:close/>
              </a:path>
            </a:pathLst>
          </a:custGeom>
          <a:noFill/>
          <a:ln w="6096">
            <a:solidFill>
              <a:srgbClr val="7E7E7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69" name="object 34"/>
          <p:cNvSpPr>
            <a:spLocks/>
          </p:cNvSpPr>
          <p:nvPr/>
        </p:nvSpPr>
        <p:spPr bwMode="auto">
          <a:xfrm>
            <a:off x="8516938" y="2989263"/>
            <a:ext cx="495300" cy="263525"/>
          </a:xfrm>
          <a:custGeom>
            <a:avLst/>
            <a:gdLst/>
            <a:ahLst/>
            <a:cxnLst>
              <a:cxn ang="0">
                <a:pos x="105473" y="184070"/>
              </a:cxn>
              <a:cxn ang="0">
                <a:pos x="219075" y="196850"/>
              </a:cxn>
              <a:cxn ang="0">
                <a:pos x="157988" y="183261"/>
              </a:cxn>
              <a:cxn ang="0">
                <a:pos x="137033" y="167005"/>
              </a:cxn>
              <a:cxn ang="0">
                <a:pos x="220852" y="145923"/>
              </a:cxn>
              <a:cxn ang="0">
                <a:pos x="133858" y="118237"/>
              </a:cxn>
              <a:cxn ang="0">
                <a:pos x="143510" y="96012"/>
              </a:cxn>
              <a:cxn ang="0">
                <a:pos x="178736" y="63849"/>
              </a:cxn>
              <a:cxn ang="0">
                <a:pos x="203708" y="178435"/>
              </a:cxn>
              <a:cxn ang="0">
                <a:pos x="176530" y="184023"/>
              </a:cxn>
              <a:cxn ang="0">
                <a:pos x="178816" y="92075"/>
              </a:cxn>
              <a:cxn ang="0">
                <a:pos x="225784" y="122936"/>
              </a:cxn>
              <a:cxn ang="0">
                <a:pos x="454787" y="68833"/>
              </a:cxn>
              <a:cxn ang="0">
                <a:pos x="455295" y="207263"/>
              </a:cxn>
              <a:cxn ang="0">
                <a:pos x="468884" y="209804"/>
              </a:cxn>
              <a:cxn ang="0">
                <a:pos x="4699" y="231520"/>
              </a:cxn>
              <a:cxn ang="0">
                <a:pos x="508" y="235712"/>
              </a:cxn>
              <a:cxn ang="0">
                <a:pos x="1016" y="257556"/>
              </a:cxn>
              <a:cxn ang="0">
                <a:pos x="7493" y="261874"/>
              </a:cxn>
              <a:cxn ang="0">
                <a:pos x="40005" y="259842"/>
              </a:cxn>
              <a:cxn ang="0">
                <a:pos x="61750" y="233553"/>
              </a:cxn>
              <a:cxn ang="0">
                <a:pos x="49275" y="65150"/>
              </a:cxn>
              <a:cxn ang="0">
                <a:pos x="14732" y="232282"/>
              </a:cxn>
              <a:cxn ang="0">
                <a:pos x="52324" y="65278"/>
              </a:cxn>
              <a:cxn ang="0">
                <a:pos x="249936" y="173862"/>
              </a:cxn>
              <a:cxn ang="0">
                <a:pos x="247972" y="192024"/>
              </a:cxn>
              <a:cxn ang="0">
                <a:pos x="286766" y="212344"/>
              </a:cxn>
              <a:cxn ang="0">
                <a:pos x="272415" y="181863"/>
              </a:cxn>
              <a:cxn ang="0">
                <a:pos x="255524" y="173608"/>
              </a:cxn>
              <a:cxn ang="0">
                <a:pos x="273431" y="67818"/>
              </a:cxn>
              <a:cxn ang="0">
                <a:pos x="249809" y="93472"/>
              </a:cxn>
              <a:cxn ang="0">
                <a:pos x="255650" y="130048"/>
              </a:cxn>
              <a:cxn ang="0">
                <a:pos x="302641" y="156082"/>
              </a:cxn>
              <a:cxn ang="0">
                <a:pos x="312674" y="171957"/>
              </a:cxn>
              <a:cxn ang="0">
                <a:pos x="302641" y="183387"/>
              </a:cxn>
              <a:cxn ang="0">
                <a:pos x="349163" y="174244"/>
              </a:cxn>
              <a:cxn ang="0">
                <a:pos x="304673" y="120904"/>
              </a:cxn>
              <a:cxn ang="0">
                <a:pos x="286639" y="110998"/>
              </a:cxn>
              <a:cxn ang="0">
                <a:pos x="285876" y="95885"/>
              </a:cxn>
              <a:cxn ang="0">
                <a:pos x="297180" y="89407"/>
              </a:cxn>
              <a:cxn ang="0">
                <a:pos x="340868" y="75183"/>
              </a:cxn>
              <a:cxn ang="0">
                <a:pos x="335661" y="69723"/>
              </a:cxn>
              <a:cxn ang="0">
                <a:pos x="310769" y="62864"/>
              </a:cxn>
              <a:cxn ang="0">
                <a:pos x="323215" y="92837"/>
              </a:cxn>
              <a:cxn ang="0">
                <a:pos x="338074" y="98932"/>
              </a:cxn>
              <a:cxn ang="0">
                <a:pos x="341122" y="95376"/>
              </a:cxn>
              <a:cxn ang="0">
                <a:pos x="458597" y="8255"/>
              </a:cxn>
              <a:cxn ang="0">
                <a:pos x="464058" y="46100"/>
              </a:cxn>
              <a:cxn ang="0">
                <a:pos x="492760" y="13843"/>
              </a:cxn>
              <a:cxn ang="0">
                <a:pos x="31750" y="8255"/>
              </a:cxn>
              <a:cxn ang="0">
                <a:pos x="31496" y="44704"/>
              </a:cxn>
              <a:cxn ang="0">
                <a:pos x="67183" y="18923"/>
              </a:cxn>
              <a:cxn ang="0">
                <a:pos x="389763" y="1905"/>
              </a:cxn>
              <a:cxn ang="0">
                <a:pos x="378587" y="206501"/>
              </a:cxn>
              <a:cxn ang="0">
                <a:pos x="389763" y="209676"/>
              </a:cxn>
              <a:cxn ang="0">
                <a:pos x="400050" y="1778"/>
              </a:cxn>
              <a:cxn ang="0">
                <a:pos x="310642" y="1650"/>
              </a:cxn>
              <a:cxn ang="0">
                <a:pos x="283718" y="41275"/>
              </a:cxn>
              <a:cxn ang="0">
                <a:pos x="286258" y="46989"/>
              </a:cxn>
              <a:cxn ang="0">
                <a:pos x="309625" y="46100"/>
              </a:cxn>
              <a:cxn ang="0">
                <a:pos x="336931" y="507"/>
              </a:cxn>
            </a:cxnLst>
            <a:rect l="0" t="0" r="r" b="b"/>
            <a:pathLst>
              <a:path w="494665" h="263525">
                <a:moveTo>
                  <a:pt x="163322" y="62611"/>
                </a:moveTo>
                <a:lnTo>
                  <a:pt x="123380" y="74183"/>
                </a:lnTo>
                <a:lnTo>
                  <a:pt x="100202" y="107061"/>
                </a:lnTo>
                <a:lnTo>
                  <a:pt x="95656" y="138175"/>
                </a:lnTo>
                <a:lnTo>
                  <a:pt x="95708" y="141605"/>
                </a:lnTo>
                <a:lnTo>
                  <a:pt x="105473" y="184070"/>
                </a:lnTo>
                <a:lnTo>
                  <a:pt x="135509" y="207899"/>
                </a:lnTo>
                <a:lnTo>
                  <a:pt x="166624" y="212344"/>
                </a:lnTo>
                <a:lnTo>
                  <a:pt x="173100" y="212344"/>
                </a:lnTo>
                <a:lnTo>
                  <a:pt x="211327" y="204597"/>
                </a:lnTo>
                <a:lnTo>
                  <a:pt x="214249" y="203454"/>
                </a:lnTo>
                <a:lnTo>
                  <a:pt x="219075" y="196850"/>
                </a:lnTo>
                <a:lnTo>
                  <a:pt x="219329" y="195706"/>
                </a:lnTo>
                <a:lnTo>
                  <a:pt x="219466" y="194310"/>
                </a:lnTo>
                <a:lnTo>
                  <a:pt x="219710" y="191388"/>
                </a:lnTo>
                <a:lnTo>
                  <a:pt x="219657" y="184023"/>
                </a:lnTo>
                <a:lnTo>
                  <a:pt x="163575" y="184023"/>
                </a:lnTo>
                <a:lnTo>
                  <a:pt x="157988" y="183261"/>
                </a:lnTo>
                <a:lnTo>
                  <a:pt x="153416" y="181482"/>
                </a:lnTo>
                <a:lnTo>
                  <a:pt x="148844" y="179831"/>
                </a:lnTo>
                <a:lnTo>
                  <a:pt x="145034" y="177419"/>
                </a:lnTo>
                <a:lnTo>
                  <a:pt x="142113" y="174117"/>
                </a:lnTo>
                <a:lnTo>
                  <a:pt x="139192" y="170942"/>
                </a:lnTo>
                <a:lnTo>
                  <a:pt x="137033" y="167005"/>
                </a:lnTo>
                <a:lnTo>
                  <a:pt x="135763" y="162432"/>
                </a:lnTo>
                <a:lnTo>
                  <a:pt x="134366" y="157733"/>
                </a:lnTo>
                <a:lnTo>
                  <a:pt x="133731" y="152654"/>
                </a:lnTo>
                <a:lnTo>
                  <a:pt x="133731" y="147066"/>
                </a:lnTo>
                <a:lnTo>
                  <a:pt x="218059" y="147066"/>
                </a:lnTo>
                <a:lnTo>
                  <a:pt x="220852" y="145923"/>
                </a:lnTo>
                <a:lnTo>
                  <a:pt x="224917" y="141605"/>
                </a:lnTo>
                <a:lnTo>
                  <a:pt x="225933" y="138175"/>
                </a:lnTo>
                <a:lnTo>
                  <a:pt x="225933" y="127635"/>
                </a:lnTo>
                <a:lnTo>
                  <a:pt x="225784" y="122936"/>
                </a:lnTo>
                <a:lnTo>
                  <a:pt x="133731" y="122936"/>
                </a:lnTo>
                <a:lnTo>
                  <a:pt x="133858" y="118237"/>
                </a:lnTo>
                <a:lnTo>
                  <a:pt x="134620" y="113792"/>
                </a:lnTo>
                <a:lnTo>
                  <a:pt x="135890" y="109728"/>
                </a:lnTo>
                <a:lnTo>
                  <a:pt x="137033" y="105663"/>
                </a:lnTo>
                <a:lnTo>
                  <a:pt x="138938" y="101981"/>
                </a:lnTo>
                <a:lnTo>
                  <a:pt x="141224" y="99060"/>
                </a:lnTo>
                <a:lnTo>
                  <a:pt x="143510" y="96012"/>
                </a:lnTo>
                <a:lnTo>
                  <a:pt x="146431" y="93599"/>
                </a:lnTo>
                <a:lnTo>
                  <a:pt x="153543" y="90043"/>
                </a:lnTo>
                <a:lnTo>
                  <a:pt x="157607" y="89154"/>
                </a:lnTo>
                <a:lnTo>
                  <a:pt x="217440" y="89154"/>
                </a:lnTo>
                <a:lnTo>
                  <a:pt x="216281" y="86994"/>
                </a:lnTo>
                <a:lnTo>
                  <a:pt x="178736" y="63849"/>
                </a:lnTo>
                <a:lnTo>
                  <a:pt x="171321" y="62920"/>
                </a:lnTo>
                <a:lnTo>
                  <a:pt x="163322" y="62611"/>
                </a:lnTo>
                <a:close/>
              </a:path>
              <a:path w="494665" h="263525">
                <a:moveTo>
                  <a:pt x="215900" y="175006"/>
                </a:moveTo>
                <a:lnTo>
                  <a:pt x="213487" y="175006"/>
                </a:lnTo>
                <a:lnTo>
                  <a:pt x="211582" y="175513"/>
                </a:lnTo>
                <a:lnTo>
                  <a:pt x="203708" y="178435"/>
                </a:lnTo>
                <a:lnTo>
                  <a:pt x="200151" y="179578"/>
                </a:lnTo>
                <a:lnTo>
                  <a:pt x="196469" y="180720"/>
                </a:lnTo>
                <a:lnTo>
                  <a:pt x="192277" y="181737"/>
                </a:lnTo>
                <a:lnTo>
                  <a:pt x="187325" y="182625"/>
                </a:lnTo>
                <a:lnTo>
                  <a:pt x="182372" y="183642"/>
                </a:lnTo>
                <a:lnTo>
                  <a:pt x="176530" y="184023"/>
                </a:lnTo>
                <a:lnTo>
                  <a:pt x="219657" y="184023"/>
                </a:lnTo>
                <a:lnTo>
                  <a:pt x="216535" y="175132"/>
                </a:lnTo>
                <a:lnTo>
                  <a:pt x="215900" y="175006"/>
                </a:lnTo>
                <a:close/>
              </a:path>
              <a:path w="494665" h="263525">
                <a:moveTo>
                  <a:pt x="217440" y="89154"/>
                </a:moveTo>
                <a:lnTo>
                  <a:pt x="171831" y="89154"/>
                </a:lnTo>
                <a:lnTo>
                  <a:pt x="178816" y="92075"/>
                </a:lnTo>
                <a:lnTo>
                  <a:pt x="183388" y="98170"/>
                </a:lnTo>
                <a:lnTo>
                  <a:pt x="186289" y="103076"/>
                </a:lnTo>
                <a:lnTo>
                  <a:pt x="188309" y="108838"/>
                </a:lnTo>
                <a:lnTo>
                  <a:pt x="189424" y="115458"/>
                </a:lnTo>
                <a:lnTo>
                  <a:pt x="189611" y="122936"/>
                </a:lnTo>
                <a:lnTo>
                  <a:pt x="225784" y="122936"/>
                </a:lnTo>
                <a:lnTo>
                  <a:pt x="219964" y="93853"/>
                </a:lnTo>
                <a:lnTo>
                  <a:pt x="217440" y="89154"/>
                </a:lnTo>
                <a:close/>
              </a:path>
              <a:path w="494665" h="263525">
                <a:moveTo>
                  <a:pt x="476250" y="65150"/>
                </a:moveTo>
                <a:lnTo>
                  <a:pt x="468884" y="65150"/>
                </a:lnTo>
                <a:lnTo>
                  <a:pt x="465963" y="65278"/>
                </a:lnTo>
                <a:lnTo>
                  <a:pt x="454787" y="68833"/>
                </a:lnTo>
                <a:lnTo>
                  <a:pt x="454151" y="69595"/>
                </a:lnTo>
                <a:lnTo>
                  <a:pt x="453898" y="70357"/>
                </a:lnTo>
                <a:lnTo>
                  <a:pt x="453898" y="204850"/>
                </a:lnTo>
                <a:lnTo>
                  <a:pt x="454151" y="205739"/>
                </a:lnTo>
                <a:lnTo>
                  <a:pt x="454787" y="206501"/>
                </a:lnTo>
                <a:lnTo>
                  <a:pt x="455295" y="207263"/>
                </a:lnTo>
                <a:lnTo>
                  <a:pt x="456311" y="207772"/>
                </a:lnTo>
                <a:lnTo>
                  <a:pt x="457835" y="208280"/>
                </a:lnTo>
                <a:lnTo>
                  <a:pt x="459232" y="208787"/>
                </a:lnTo>
                <a:lnTo>
                  <a:pt x="461137" y="209169"/>
                </a:lnTo>
                <a:lnTo>
                  <a:pt x="465963" y="209676"/>
                </a:lnTo>
                <a:lnTo>
                  <a:pt x="468884" y="209804"/>
                </a:lnTo>
                <a:lnTo>
                  <a:pt x="476250" y="209804"/>
                </a:lnTo>
                <a:lnTo>
                  <a:pt x="491363" y="204850"/>
                </a:lnTo>
                <a:lnTo>
                  <a:pt x="491363" y="70357"/>
                </a:lnTo>
                <a:lnTo>
                  <a:pt x="479298" y="65278"/>
                </a:lnTo>
                <a:lnTo>
                  <a:pt x="476250" y="65150"/>
                </a:lnTo>
                <a:close/>
              </a:path>
              <a:path w="494665" h="263525">
                <a:moveTo>
                  <a:pt x="4699" y="231520"/>
                </a:moveTo>
                <a:lnTo>
                  <a:pt x="3301" y="231520"/>
                </a:lnTo>
                <a:lnTo>
                  <a:pt x="2667" y="231775"/>
                </a:lnTo>
                <a:lnTo>
                  <a:pt x="1650" y="232791"/>
                </a:lnTo>
                <a:lnTo>
                  <a:pt x="1270" y="233553"/>
                </a:lnTo>
                <a:lnTo>
                  <a:pt x="889" y="234695"/>
                </a:lnTo>
                <a:lnTo>
                  <a:pt x="508" y="235712"/>
                </a:lnTo>
                <a:lnTo>
                  <a:pt x="254" y="237236"/>
                </a:lnTo>
                <a:lnTo>
                  <a:pt x="0" y="239013"/>
                </a:lnTo>
                <a:lnTo>
                  <a:pt x="0" y="251587"/>
                </a:lnTo>
                <a:lnTo>
                  <a:pt x="381" y="255397"/>
                </a:lnTo>
                <a:lnTo>
                  <a:pt x="635" y="256539"/>
                </a:lnTo>
                <a:lnTo>
                  <a:pt x="1016" y="257556"/>
                </a:lnTo>
                <a:lnTo>
                  <a:pt x="1524" y="258444"/>
                </a:lnTo>
                <a:lnTo>
                  <a:pt x="1905" y="259333"/>
                </a:lnTo>
                <a:lnTo>
                  <a:pt x="2794" y="260095"/>
                </a:lnTo>
                <a:lnTo>
                  <a:pt x="4191" y="260731"/>
                </a:lnTo>
                <a:lnTo>
                  <a:pt x="5461" y="261366"/>
                </a:lnTo>
                <a:lnTo>
                  <a:pt x="7493" y="261874"/>
                </a:lnTo>
                <a:lnTo>
                  <a:pt x="10414" y="262381"/>
                </a:lnTo>
                <a:lnTo>
                  <a:pt x="13208" y="263017"/>
                </a:lnTo>
                <a:lnTo>
                  <a:pt x="16764" y="263270"/>
                </a:lnTo>
                <a:lnTo>
                  <a:pt x="28194" y="263270"/>
                </a:lnTo>
                <a:lnTo>
                  <a:pt x="34544" y="262128"/>
                </a:lnTo>
                <a:lnTo>
                  <a:pt x="40005" y="259842"/>
                </a:lnTo>
                <a:lnTo>
                  <a:pt x="45466" y="257682"/>
                </a:lnTo>
                <a:lnTo>
                  <a:pt x="50038" y="254381"/>
                </a:lnTo>
                <a:lnTo>
                  <a:pt x="53594" y="249936"/>
                </a:lnTo>
                <a:lnTo>
                  <a:pt x="57276" y="245491"/>
                </a:lnTo>
                <a:lnTo>
                  <a:pt x="59944" y="240030"/>
                </a:lnTo>
                <a:lnTo>
                  <a:pt x="61750" y="233553"/>
                </a:lnTo>
                <a:lnTo>
                  <a:pt x="62033" y="232282"/>
                </a:lnTo>
                <a:lnTo>
                  <a:pt x="10414" y="232282"/>
                </a:lnTo>
                <a:lnTo>
                  <a:pt x="8763" y="232156"/>
                </a:lnTo>
                <a:lnTo>
                  <a:pt x="5715" y="231648"/>
                </a:lnTo>
                <a:lnTo>
                  <a:pt x="4699" y="231520"/>
                </a:lnTo>
                <a:close/>
              </a:path>
              <a:path w="494665" h="263525">
                <a:moveTo>
                  <a:pt x="49275" y="65150"/>
                </a:moveTo>
                <a:lnTo>
                  <a:pt x="42037" y="65150"/>
                </a:lnTo>
                <a:lnTo>
                  <a:pt x="38989" y="65278"/>
                </a:lnTo>
                <a:lnTo>
                  <a:pt x="27050" y="70357"/>
                </a:lnTo>
                <a:lnTo>
                  <a:pt x="27050" y="213487"/>
                </a:lnTo>
                <a:lnTo>
                  <a:pt x="26797" y="217931"/>
                </a:lnTo>
                <a:lnTo>
                  <a:pt x="14732" y="232282"/>
                </a:lnTo>
                <a:lnTo>
                  <a:pt x="62033" y="232282"/>
                </a:lnTo>
                <a:lnTo>
                  <a:pt x="64389" y="70357"/>
                </a:lnTo>
                <a:lnTo>
                  <a:pt x="64135" y="69595"/>
                </a:lnTo>
                <a:lnTo>
                  <a:pt x="63500" y="68833"/>
                </a:lnTo>
                <a:lnTo>
                  <a:pt x="62992" y="68072"/>
                </a:lnTo>
                <a:lnTo>
                  <a:pt x="52324" y="65278"/>
                </a:lnTo>
                <a:lnTo>
                  <a:pt x="49275" y="65150"/>
                </a:lnTo>
                <a:close/>
              </a:path>
              <a:path w="494665" h="263525">
                <a:moveTo>
                  <a:pt x="253873" y="173100"/>
                </a:moveTo>
                <a:lnTo>
                  <a:pt x="251841" y="173100"/>
                </a:lnTo>
                <a:lnTo>
                  <a:pt x="251079" y="173228"/>
                </a:lnTo>
                <a:lnTo>
                  <a:pt x="250571" y="173608"/>
                </a:lnTo>
                <a:lnTo>
                  <a:pt x="249936" y="173862"/>
                </a:lnTo>
                <a:lnTo>
                  <a:pt x="249427" y="174625"/>
                </a:lnTo>
                <a:lnTo>
                  <a:pt x="248666" y="176656"/>
                </a:lnTo>
                <a:lnTo>
                  <a:pt x="248285" y="178054"/>
                </a:lnTo>
                <a:lnTo>
                  <a:pt x="248158" y="179831"/>
                </a:lnTo>
                <a:lnTo>
                  <a:pt x="248067" y="180467"/>
                </a:lnTo>
                <a:lnTo>
                  <a:pt x="247972" y="192024"/>
                </a:lnTo>
                <a:lnTo>
                  <a:pt x="248158" y="194437"/>
                </a:lnTo>
                <a:lnTo>
                  <a:pt x="248793" y="196595"/>
                </a:lnTo>
                <a:lnTo>
                  <a:pt x="249300" y="198881"/>
                </a:lnTo>
                <a:lnTo>
                  <a:pt x="256540" y="204850"/>
                </a:lnTo>
                <a:lnTo>
                  <a:pt x="258825" y="206120"/>
                </a:lnTo>
                <a:lnTo>
                  <a:pt x="286766" y="212344"/>
                </a:lnTo>
                <a:lnTo>
                  <a:pt x="299974" y="212344"/>
                </a:lnTo>
                <a:lnTo>
                  <a:pt x="338074" y="196850"/>
                </a:lnTo>
                <a:lnTo>
                  <a:pt x="345490" y="185166"/>
                </a:lnTo>
                <a:lnTo>
                  <a:pt x="285623" y="185166"/>
                </a:lnTo>
                <a:lnTo>
                  <a:pt x="280924" y="184404"/>
                </a:lnTo>
                <a:lnTo>
                  <a:pt x="272415" y="181863"/>
                </a:lnTo>
                <a:lnTo>
                  <a:pt x="268732" y="180467"/>
                </a:lnTo>
                <a:lnTo>
                  <a:pt x="265557" y="178943"/>
                </a:lnTo>
                <a:lnTo>
                  <a:pt x="262382" y="177545"/>
                </a:lnTo>
                <a:lnTo>
                  <a:pt x="259715" y="176149"/>
                </a:lnTo>
                <a:lnTo>
                  <a:pt x="257556" y="174879"/>
                </a:lnTo>
                <a:lnTo>
                  <a:pt x="255524" y="173608"/>
                </a:lnTo>
                <a:lnTo>
                  <a:pt x="253873" y="173100"/>
                </a:lnTo>
                <a:close/>
              </a:path>
              <a:path w="494665" h="263525">
                <a:moveTo>
                  <a:pt x="306832" y="62611"/>
                </a:moveTo>
                <a:lnTo>
                  <a:pt x="294259" y="62611"/>
                </a:lnTo>
                <a:lnTo>
                  <a:pt x="286766" y="63626"/>
                </a:lnTo>
                <a:lnTo>
                  <a:pt x="280035" y="65786"/>
                </a:lnTo>
                <a:lnTo>
                  <a:pt x="273431" y="67818"/>
                </a:lnTo>
                <a:lnTo>
                  <a:pt x="267716" y="70738"/>
                </a:lnTo>
                <a:lnTo>
                  <a:pt x="263017" y="74549"/>
                </a:lnTo>
                <a:lnTo>
                  <a:pt x="258318" y="78231"/>
                </a:lnTo>
                <a:lnTo>
                  <a:pt x="254762" y="82804"/>
                </a:lnTo>
                <a:lnTo>
                  <a:pt x="252349" y="88137"/>
                </a:lnTo>
                <a:lnTo>
                  <a:pt x="249809" y="93472"/>
                </a:lnTo>
                <a:lnTo>
                  <a:pt x="248649" y="98806"/>
                </a:lnTo>
                <a:lnTo>
                  <a:pt x="248539" y="111887"/>
                </a:lnTo>
                <a:lnTo>
                  <a:pt x="249555" y="117220"/>
                </a:lnTo>
                <a:lnTo>
                  <a:pt x="251333" y="121666"/>
                </a:lnTo>
                <a:lnTo>
                  <a:pt x="253238" y="126111"/>
                </a:lnTo>
                <a:lnTo>
                  <a:pt x="255650" y="130048"/>
                </a:lnTo>
                <a:lnTo>
                  <a:pt x="258815" y="133350"/>
                </a:lnTo>
                <a:lnTo>
                  <a:pt x="261620" y="136398"/>
                </a:lnTo>
                <a:lnTo>
                  <a:pt x="292481" y="151637"/>
                </a:lnTo>
                <a:lnTo>
                  <a:pt x="296291" y="153035"/>
                </a:lnTo>
                <a:lnTo>
                  <a:pt x="299720" y="154431"/>
                </a:lnTo>
                <a:lnTo>
                  <a:pt x="302641" y="156082"/>
                </a:lnTo>
                <a:lnTo>
                  <a:pt x="305689" y="157606"/>
                </a:lnTo>
                <a:lnTo>
                  <a:pt x="308101" y="159512"/>
                </a:lnTo>
                <a:lnTo>
                  <a:pt x="310007" y="161670"/>
                </a:lnTo>
                <a:lnTo>
                  <a:pt x="311785" y="163830"/>
                </a:lnTo>
                <a:lnTo>
                  <a:pt x="312674" y="166369"/>
                </a:lnTo>
                <a:lnTo>
                  <a:pt x="312674" y="171957"/>
                </a:lnTo>
                <a:lnTo>
                  <a:pt x="312293" y="174244"/>
                </a:lnTo>
                <a:lnTo>
                  <a:pt x="311276" y="176149"/>
                </a:lnTo>
                <a:lnTo>
                  <a:pt x="310261" y="178181"/>
                </a:lnTo>
                <a:lnTo>
                  <a:pt x="308737" y="179831"/>
                </a:lnTo>
                <a:lnTo>
                  <a:pt x="304926" y="182372"/>
                </a:lnTo>
                <a:lnTo>
                  <a:pt x="302641" y="183387"/>
                </a:lnTo>
                <a:lnTo>
                  <a:pt x="299974" y="184023"/>
                </a:lnTo>
                <a:lnTo>
                  <a:pt x="297434" y="184785"/>
                </a:lnTo>
                <a:lnTo>
                  <a:pt x="294386" y="185166"/>
                </a:lnTo>
                <a:lnTo>
                  <a:pt x="345490" y="185166"/>
                </a:lnTo>
                <a:lnTo>
                  <a:pt x="347725" y="180594"/>
                </a:lnTo>
                <a:lnTo>
                  <a:pt x="349163" y="174244"/>
                </a:lnTo>
                <a:lnTo>
                  <a:pt x="349250" y="160274"/>
                </a:lnTo>
                <a:lnTo>
                  <a:pt x="348234" y="155067"/>
                </a:lnTo>
                <a:lnTo>
                  <a:pt x="320548" y="127126"/>
                </a:lnTo>
                <a:lnTo>
                  <a:pt x="316484" y="125475"/>
                </a:lnTo>
                <a:lnTo>
                  <a:pt x="312547" y="123825"/>
                </a:lnTo>
                <a:lnTo>
                  <a:pt x="304673" y="120904"/>
                </a:lnTo>
                <a:lnTo>
                  <a:pt x="300736" y="119506"/>
                </a:lnTo>
                <a:lnTo>
                  <a:pt x="297180" y="118110"/>
                </a:lnTo>
                <a:lnTo>
                  <a:pt x="294132" y="116458"/>
                </a:lnTo>
                <a:lnTo>
                  <a:pt x="291084" y="114935"/>
                </a:lnTo>
                <a:lnTo>
                  <a:pt x="288544" y="113030"/>
                </a:lnTo>
                <a:lnTo>
                  <a:pt x="286639" y="110998"/>
                </a:lnTo>
                <a:lnTo>
                  <a:pt x="284861" y="108966"/>
                </a:lnTo>
                <a:lnTo>
                  <a:pt x="283845" y="106299"/>
                </a:lnTo>
                <a:lnTo>
                  <a:pt x="283845" y="101218"/>
                </a:lnTo>
                <a:lnTo>
                  <a:pt x="284225" y="99441"/>
                </a:lnTo>
                <a:lnTo>
                  <a:pt x="285115" y="97662"/>
                </a:lnTo>
                <a:lnTo>
                  <a:pt x="285876" y="95885"/>
                </a:lnTo>
                <a:lnTo>
                  <a:pt x="287020" y="94361"/>
                </a:lnTo>
                <a:lnTo>
                  <a:pt x="288671" y="93091"/>
                </a:lnTo>
                <a:lnTo>
                  <a:pt x="290195" y="91820"/>
                </a:lnTo>
                <a:lnTo>
                  <a:pt x="292226" y="90805"/>
                </a:lnTo>
                <a:lnTo>
                  <a:pt x="294767" y="90169"/>
                </a:lnTo>
                <a:lnTo>
                  <a:pt x="297180" y="89407"/>
                </a:lnTo>
                <a:lnTo>
                  <a:pt x="300100" y="89154"/>
                </a:lnTo>
                <a:lnTo>
                  <a:pt x="341719" y="89154"/>
                </a:lnTo>
                <a:lnTo>
                  <a:pt x="341630" y="81661"/>
                </a:lnTo>
                <a:lnTo>
                  <a:pt x="341249" y="77216"/>
                </a:lnTo>
                <a:lnTo>
                  <a:pt x="340995" y="76200"/>
                </a:lnTo>
                <a:lnTo>
                  <a:pt x="340868" y="75183"/>
                </a:lnTo>
                <a:lnTo>
                  <a:pt x="340487" y="74294"/>
                </a:lnTo>
                <a:lnTo>
                  <a:pt x="339725" y="72770"/>
                </a:lnTo>
                <a:lnTo>
                  <a:pt x="339090" y="72008"/>
                </a:lnTo>
                <a:lnTo>
                  <a:pt x="338074" y="71374"/>
                </a:lnTo>
                <a:lnTo>
                  <a:pt x="337185" y="70612"/>
                </a:lnTo>
                <a:lnTo>
                  <a:pt x="335661" y="69723"/>
                </a:lnTo>
                <a:lnTo>
                  <a:pt x="333375" y="68706"/>
                </a:lnTo>
                <a:lnTo>
                  <a:pt x="331216" y="67563"/>
                </a:lnTo>
                <a:lnTo>
                  <a:pt x="328549" y="66675"/>
                </a:lnTo>
                <a:lnTo>
                  <a:pt x="322199" y="64897"/>
                </a:lnTo>
                <a:lnTo>
                  <a:pt x="318643" y="64135"/>
                </a:lnTo>
                <a:lnTo>
                  <a:pt x="310769" y="62864"/>
                </a:lnTo>
                <a:lnTo>
                  <a:pt x="306832" y="62611"/>
                </a:lnTo>
                <a:close/>
              </a:path>
              <a:path w="494665" h="263525">
                <a:moveTo>
                  <a:pt x="341719" y="89154"/>
                </a:moveTo>
                <a:lnTo>
                  <a:pt x="308229" y="89154"/>
                </a:lnTo>
                <a:lnTo>
                  <a:pt x="312547" y="89662"/>
                </a:lnTo>
                <a:lnTo>
                  <a:pt x="319913" y="91693"/>
                </a:lnTo>
                <a:lnTo>
                  <a:pt x="323215" y="92837"/>
                </a:lnTo>
                <a:lnTo>
                  <a:pt x="326009" y="93980"/>
                </a:lnTo>
                <a:lnTo>
                  <a:pt x="331216" y="96266"/>
                </a:lnTo>
                <a:lnTo>
                  <a:pt x="333121" y="97408"/>
                </a:lnTo>
                <a:lnTo>
                  <a:pt x="335025" y="98425"/>
                </a:lnTo>
                <a:lnTo>
                  <a:pt x="336423" y="98932"/>
                </a:lnTo>
                <a:lnTo>
                  <a:pt x="338074" y="98932"/>
                </a:lnTo>
                <a:lnTo>
                  <a:pt x="338836" y="98806"/>
                </a:lnTo>
                <a:lnTo>
                  <a:pt x="339344" y="98425"/>
                </a:lnTo>
                <a:lnTo>
                  <a:pt x="339979" y="98043"/>
                </a:lnTo>
                <a:lnTo>
                  <a:pt x="340487" y="97408"/>
                </a:lnTo>
                <a:lnTo>
                  <a:pt x="340741" y="96393"/>
                </a:lnTo>
                <a:lnTo>
                  <a:pt x="341122" y="95376"/>
                </a:lnTo>
                <a:lnTo>
                  <a:pt x="341325" y="94361"/>
                </a:lnTo>
                <a:lnTo>
                  <a:pt x="341451" y="93091"/>
                </a:lnTo>
                <a:lnTo>
                  <a:pt x="341719" y="89154"/>
                </a:lnTo>
                <a:close/>
              </a:path>
              <a:path w="494665" h="263525">
                <a:moveTo>
                  <a:pt x="481075" y="6857"/>
                </a:moveTo>
                <a:lnTo>
                  <a:pt x="464312" y="6857"/>
                </a:lnTo>
                <a:lnTo>
                  <a:pt x="458597" y="8255"/>
                </a:lnTo>
                <a:lnTo>
                  <a:pt x="452500" y="14097"/>
                </a:lnTo>
                <a:lnTo>
                  <a:pt x="451088" y="18923"/>
                </a:lnTo>
                <a:lnTo>
                  <a:pt x="450976" y="34162"/>
                </a:lnTo>
                <a:lnTo>
                  <a:pt x="452500" y="39116"/>
                </a:lnTo>
                <a:lnTo>
                  <a:pt x="458343" y="44704"/>
                </a:lnTo>
                <a:lnTo>
                  <a:pt x="464058" y="46100"/>
                </a:lnTo>
                <a:lnTo>
                  <a:pt x="480822" y="46100"/>
                </a:lnTo>
                <a:lnTo>
                  <a:pt x="486537" y="44704"/>
                </a:lnTo>
                <a:lnTo>
                  <a:pt x="492633" y="38862"/>
                </a:lnTo>
                <a:lnTo>
                  <a:pt x="494157" y="33655"/>
                </a:lnTo>
                <a:lnTo>
                  <a:pt x="494157" y="18923"/>
                </a:lnTo>
                <a:lnTo>
                  <a:pt x="492760" y="13843"/>
                </a:lnTo>
                <a:lnTo>
                  <a:pt x="489712" y="11049"/>
                </a:lnTo>
                <a:lnTo>
                  <a:pt x="486791" y="8255"/>
                </a:lnTo>
                <a:lnTo>
                  <a:pt x="481075" y="6857"/>
                </a:lnTo>
                <a:close/>
              </a:path>
              <a:path w="494665" h="263525">
                <a:moveTo>
                  <a:pt x="54229" y="6857"/>
                </a:moveTo>
                <a:lnTo>
                  <a:pt x="37465" y="6857"/>
                </a:lnTo>
                <a:lnTo>
                  <a:pt x="31750" y="8255"/>
                </a:lnTo>
                <a:lnTo>
                  <a:pt x="25654" y="14097"/>
                </a:lnTo>
                <a:lnTo>
                  <a:pt x="24241" y="18923"/>
                </a:lnTo>
                <a:lnTo>
                  <a:pt x="24130" y="34162"/>
                </a:lnTo>
                <a:lnTo>
                  <a:pt x="25526" y="39116"/>
                </a:lnTo>
                <a:lnTo>
                  <a:pt x="28575" y="41910"/>
                </a:lnTo>
                <a:lnTo>
                  <a:pt x="31496" y="44704"/>
                </a:lnTo>
                <a:lnTo>
                  <a:pt x="37211" y="46100"/>
                </a:lnTo>
                <a:lnTo>
                  <a:pt x="53975" y="46100"/>
                </a:lnTo>
                <a:lnTo>
                  <a:pt x="59690" y="44704"/>
                </a:lnTo>
                <a:lnTo>
                  <a:pt x="65786" y="38862"/>
                </a:lnTo>
                <a:lnTo>
                  <a:pt x="67183" y="33655"/>
                </a:lnTo>
                <a:lnTo>
                  <a:pt x="67183" y="18923"/>
                </a:lnTo>
                <a:lnTo>
                  <a:pt x="65786" y="13843"/>
                </a:lnTo>
                <a:lnTo>
                  <a:pt x="59944" y="8255"/>
                </a:lnTo>
                <a:lnTo>
                  <a:pt x="54229" y="6857"/>
                </a:lnTo>
                <a:close/>
              </a:path>
              <a:path w="494665" h="263525">
                <a:moveTo>
                  <a:pt x="400050" y="1778"/>
                </a:moveTo>
                <a:lnTo>
                  <a:pt x="392684" y="1778"/>
                </a:lnTo>
                <a:lnTo>
                  <a:pt x="389763" y="1905"/>
                </a:lnTo>
                <a:lnTo>
                  <a:pt x="378587" y="5461"/>
                </a:lnTo>
                <a:lnTo>
                  <a:pt x="377951" y="6223"/>
                </a:lnTo>
                <a:lnTo>
                  <a:pt x="377698" y="7112"/>
                </a:lnTo>
                <a:lnTo>
                  <a:pt x="377698" y="204850"/>
                </a:lnTo>
                <a:lnTo>
                  <a:pt x="377951" y="205739"/>
                </a:lnTo>
                <a:lnTo>
                  <a:pt x="378587" y="206501"/>
                </a:lnTo>
                <a:lnTo>
                  <a:pt x="379095" y="207263"/>
                </a:lnTo>
                <a:lnTo>
                  <a:pt x="380111" y="207772"/>
                </a:lnTo>
                <a:lnTo>
                  <a:pt x="381635" y="208280"/>
                </a:lnTo>
                <a:lnTo>
                  <a:pt x="383032" y="208787"/>
                </a:lnTo>
                <a:lnTo>
                  <a:pt x="384937" y="209169"/>
                </a:lnTo>
                <a:lnTo>
                  <a:pt x="389763" y="209676"/>
                </a:lnTo>
                <a:lnTo>
                  <a:pt x="392684" y="209804"/>
                </a:lnTo>
                <a:lnTo>
                  <a:pt x="400050" y="209804"/>
                </a:lnTo>
                <a:lnTo>
                  <a:pt x="415163" y="204850"/>
                </a:lnTo>
                <a:lnTo>
                  <a:pt x="415163" y="7112"/>
                </a:lnTo>
                <a:lnTo>
                  <a:pt x="403098" y="1905"/>
                </a:lnTo>
                <a:lnTo>
                  <a:pt x="400050" y="1778"/>
                </a:lnTo>
                <a:close/>
              </a:path>
              <a:path w="494665" h="263525">
                <a:moveTo>
                  <a:pt x="330708" y="0"/>
                </a:moveTo>
                <a:lnTo>
                  <a:pt x="320040" y="0"/>
                </a:lnTo>
                <a:lnTo>
                  <a:pt x="315468" y="507"/>
                </a:lnTo>
                <a:lnTo>
                  <a:pt x="313690" y="762"/>
                </a:lnTo>
                <a:lnTo>
                  <a:pt x="312166" y="1269"/>
                </a:lnTo>
                <a:lnTo>
                  <a:pt x="310642" y="1650"/>
                </a:lnTo>
                <a:lnTo>
                  <a:pt x="309372" y="2286"/>
                </a:lnTo>
                <a:lnTo>
                  <a:pt x="308356" y="3048"/>
                </a:lnTo>
                <a:lnTo>
                  <a:pt x="306577" y="4825"/>
                </a:lnTo>
                <a:lnTo>
                  <a:pt x="305943" y="5968"/>
                </a:lnTo>
                <a:lnTo>
                  <a:pt x="284607" y="40005"/>
                </a:lnTo>
                <a:lnTo>
                  <a:pt x="283718" y="41275"/>
                </a:lnTo>
                <a:lnTo>
                  <a:pt x="283210" y="42418"/>
                </a:lnTo>
                <a:lnTo>
                  <a:pt x="282956" y="44450"/>
                </a:lnTo>
                <a:lnTo>
                  <a:pt x="283210" y="45212"/>
                </a:lnTo>
                <a:lnTo>
                  <a:pt x="283972" y="45847"/>
                </a:lnTo>
                <a:lnTo>
                  <a:pt x="284861" y="46481"/>
                </a:lnTo>
                <a:lnTo>
                  <a:pt x="286258" y="46989"/>
                </a:lnTo>
                <a:lnTo>
                  <a:pt x="288290" y="47243"/>
                </a:lnTo>
                <a:lnTo>
                  <a:pt x="290322" y="47625"/>
                </a:lnTo>
                <a:lnTo>
                  <a:pt x="292989" y="47751"/>
                </a:lnTo>
                <a:lnTo>
                  <a:pt x="299339" y="47751"/>
                </a:lnTo>
                <a:lnTo>
                  <a:pt x="308356" y="46481"/>
                </a:lnTo>
                <a:lnTo>
                  <a:pt x="309625" y="46100"/>
                </a:lnTo>
                <a:lnTo>
                  <a:pt x="342646" y="8000"/>
                </a:lnTo>
                <a:lnTo>
                  <a:pt x="344297" y="3937"/>
                </a:lnTo>
                <a:lnTo>
                  <a:pt x="343662" y="3048"/>
                </a:lnTo>
                <a:lnTo>
                  <a:pt x="341375" y="1524"/>
                </a:lnTo>
                <a:lnTo>
                  <a:pt x="339598" y="1016"/>
                </a:lnTo>
                <a:lnTo>
                  <a:pt x="336931" y="507"/>
                </a:lnTo>
                <a:lnTo>
                  <a:pt x="334264" y="126"/>
                </a:lnTo>
                <a:lnTo>
                  <a:pt x="330708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70" name="object 35"/>
          <p:cNvSpPr>
            <a:spLocks/>
          </p:cNvSpPr>
          <p:nvPr/>
        </p:nvSpPr>
        <p:spPr bwMode="auto">
          <a:xfrm>
            <a:off x="8651875" y="3078163"/>
            <a:ext cx="55563" cy="33337"/>
          </a:xfrm>
          <a:custGeom>
            <a:avLst/>
            <a:gdLst/>
            <a:ahLst/>
            <a:cxnLst>
              <a:cxn ang="0">
                <a:pos x="28701" y="0"/>
              </a:cxn>
              <a:cxn ang="0">
                <a:pos x="23875" y="0"/>
              </a:cxn>
              <a:cxn ang="0">
                <a:pos x="19811" y="888"/>
              </a:cxn>
              <a:cxn ang="0">
                <a:pos x="16255" y="2666"/>
              </a:cxn>
              <a:cxn ang="0">
                <a:pos x="12700" y="4444"/>
              </a:cxn>
              <a:cxn ang="0">
                <a:pos x="9778" y="6857"/>
              </a:cxn>
              <a:cxn ang="0">
                <a:pos x="7492" y="9906"/>
              </a:cxn>
              <a:cxn ang="0">
                <a:pos x="5206" y="12826"/>
              </a:cxn>
              <a:cxn ang="0">
                <a:pos x="3301" y="16509"/>
              </a:cxn>
              <a:cxn ang="0">
                <a:pos x="2158" y="20574"/>
              </a:cxn>
              <a:cxn ang="0">
                <a:pos x="888" y="24637"/>
              </a:cxn>
              <a:cxn ang="0">
                <a:pos x="126" y="29082"/>
              </a:cxn>
              <a:cxn ang="0">
                <a:pos x="0" y="33781"/>
              </a:cxn>
              <a:cxn ang="0">
                <a:pos x="55879" y="33781"/>
              </a:cxn>
              <a:cxn ang="0">
                <a:pos x="38100" y="0"/>
              </a:cxn>
              <a:cxn ang="0">
                <a:pos x="28701" y="0"/>
              </a:cxn>
            </a:cxnLst>
            <a:rect l="0" t="0" r="r" b="b"/>
            <a:pathLst>
              <a:path w="55879" h="34289">
                <a:moveTo>
                  <a:pt x="28701" y="0"/>
                </a:moveTo>
                <a:lnTo>
                  <a:pt x="23875" y="0"/>
                </a:lnTo>
                <a:lnTo>
                  <a:pt x="19811" y="888"/>
                </a:lnTo>
                <a:lnTo>
                  <a:pt x="16255" y="2666"/>
                </a:lnTo>
                <a:lnTo>
                  <a:pt x="12700" y="4444"/>
                </a:lnTo>
                <a:lnTo>
                  <a:pt x="9778" y="6857"/>
                </a:lnTo>
                <a:lnTo>
                  <a:pt x="7492" y="9906"/>
                </a:lnTo>
                <a:lnTo>
                  <a:pt x="5206" y="12826"/>
                </a:lnTo>
                <a:lnTo>
                  <a:pt x="3301" y="16509"/>
                </a:lnTo>
                <a:lnTo>
                  <a:pt x="2158" y="20574"/>
                </a:lnTo>
                <a:lnTo>
                  <a:pt x="888" y="24637"/>
                </a:lnTo>
                <a:lnTo>
                  <a:pt x="126" y="29082"/>
                </a:lnTo>
                <a:lnTo>
                  <a:pt x="0" y="33781"/>
                </a:lnTo>
                <a:lnTo>
                  <a:pt x="55879" y="33781"/>
                </a:lnTo>
                <a:lnTo>
                  <a:pt x="38100" y="0"/>
                </a:lnTo>
                <a:lnTo>
                  <a:pt x="28701" y="0"/>
                </a:lnTo>
                <a:close/>
              </a:path>
            </a:pathLst>
          </a:custGeom>
          <a:noFill/>
          <a:ln w="6096">
            <a:solidFill>
              <a:srgbClr val="7E7E7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71" name="object 36"/>
          <p:cNvSpPr>
            <a:spLocks/>
          </p:cNvSpPr>
          <p:nvPr/>
        </p:nvSpPr>
        <p:spPr bwMode="auto">
          <a:xfrm>
            <a:off x="8970963" y="3054350"/>
            <a:ext cx="38100" cy="144463"/>
          </a:xfrm>
          <a:custGeom>
            <a:avLst/>
            <a:gdLst/>
            <a:ahLst/>
            <a:cxnLst>
              <a:cxn ang="0">
                <a:pos x="18669" y="0"/>
              </a:cxn>
              <a:cxn ang="0">
                <a:pos x="22351" y="0"/>
              </a:cxn>
              <a:cxn ang="0">
                <a:pos x="25400" y="127"/>
              </a:cxn>
              <a:cxn ang="0">
                <a:pos x="36575" y="3682"/>
              </a:cxn>
              <a:cxn ang="0">
                <a:pos x="37211" y="4444"/>
              </a:cxn>
              <a:cxn ang="0">
                <a:pos x="37465" y="5206"/>
              </a:cxn>
              <a:cxn ang="0">
                <a:pos x="37465" y="6223"/>
              </a:cxn>
              <a:cxn ang="0">
                <a:pos x="37465" y="138684"/>
              </a:cxn>
              <a:cxn ang="0">
                <a:pos x="37465" y="139700"/>
              </a:cxn>
              <a:cxn ang="0">
                <a:pos x="37211" y="140588"/>
              </a:cxn>
              <a:cxn ang="0">
                <a:pos x="36575" y="141350"/>
              </a:cxn>
              <a:cxn ang="0">
                <a:pos x="35941" y="142112"/>
              </a:cxn>
              <a:cxn ang="0">
                <a:pos x="34925" y="142621"/>
              </a:cxn>
              <a:cxn ang="0">
                <a:pos x="33527" y="143129"/>
              </a:cxn>
              <a:cxn ang="0">
                <a:pos x="32131" y="143637"/>
              </a:cxn>
              <a:cxn ang="0">
                <a:pos x="30225" y="144018"/>
              </a:cxn>
              <a:cxn ang="0">
                <a:pos x="27813" y="144272"/>
              </a:cxn>
              <a:cxn ang="0">
                <a:pos x="25400" y="144525"/>
              </a:cxn>
              <a:cxn ang="0">
                <a:pos x="22351" y="144653"/>
              </a:cxn>
              <a:cxn ang="0">
                <a:pos x="18669" y="144653"/>
              </a:cxn>
              <a:cxn ang="0">
                <a:pos x="14986" y="144653"/>
              </a:cxn>
              <a:cxn ang="0">
                <a:pos x="3937" y="143129"/>
              </a:cxn>
              <a:cxn ang="0">
                <a:pos x="2413" y="142621"/>
              </a:cxn>
              <a:cxn ang="0">
                <a:pos x="1397" y="142112"/>
              </a:cxn>
              <a:cxn ang="0">
                <a:pos x="889" y="141350"/>
              </a:cxn>
              <a:cxn ang="0">
                <a:pos x="253" y="140588"/>
              </a:cxn>
              <a:cxn ang="0">
                <a:pos x="0" y="139700"/>
              </a:cxn>
              <a:cxn ang="0">
                <a:pos x="0" y="138684"/>
              </a:cxn>
              <a:cxn ang="0">
                <a:pos x="0" y="6223"/>
              </a:cxn>
              <a:cxn ang="0">
                <a:pos x="0" y="5206"/>
              </a:cxn>
              <a:cxn ang="0">
                <a:pos x="253" y="4444"/>
              </a:cxn>
              <a:cxn ang="0">
                <a:pos x="889" y="3682"/>
              </a:cxn>
              <a:cxn ang="0">
                <a:pos x="1397" y="2921"/>
              </a:cxn>
              <a:cxn ang="0">
                <a:pos x="14986" y="0"/>
              </a:cxn>
              <a:cxn ang="0">
                <a:pos x="18669" y="0"/>
              </a:cxn>
            </a:cxnLst>
            <a:rect l="0" t="0" r="r" b="b"/>
            <a:pathLst>
              <a:path w="37465" h="144780">
                <a:moveTo>
                  <a:pt x="18669" y="0"/>
                </a:moveTo>
                <a:lnTo>
                  <a:pt x="22351" y="0"/>
                </a:lnTo>
                <a:lnTo>
                  <a:pt x="25400" y="127"/>
                </a:lnTo>
                <a:lnTo>
                  <a:pt x="36575" y="3682"/>
                </a:lnTo>
                <a:lnTo>
                  <a:pt x="37211" y="4444"/>
                </a:lnTo>
                <a:lnTo>
                  <a:pt x="37465" y="5206"/>
                </a:lnTo>
                <a:lnTo>
                  <a:pt x="37465" y="6223"/>
                </a:lnTo>
                <a:lnTo>
                  <a:pt x="37465" y="138684"/>
                </a:lnTo>
                <a:lnTo>
                  <a:pt x="37465" y="139700"/>
                </a:lnTo>
                <a:lnTo>
                  <a:pt x="37211" y="140588"/>
                </a:lnTo>
                <a:lnTo>
                  <a:pt x="36575" y="141350"/>
                </a:lnTo>
                <a:lnTo>
                  <a:pt x="35941" y="142112"/>
                </a:lnTo>
                <a:lnTo>
                  <a:pt x="34925" y="142621"/>
                </a:lnTo>
                <a:lnTo>
                  <a:pt x="33527" y="143129"/>
                </a:lnTo>
                <a:lnTo>
                  <a:pt x="32131" y="143637"/>
                </a:lnTo>
                <a:lnTo>
                  <a:pt x="30225" y="144018"/>
                </a:lnTo>
                <a:lnTo>
                  <a:pt x="27813" y="144272"/>
                </a:lnTo>
                <a:lnTo>
                  <a:pt x="25400" y="144525"/>
                </a:lnTo>
                <a:lnTo>
                  <a:pt x="22351" y="144653"/>
                </a:lnTo>
                <a:lnTo>
                  <a:pt x="18669" y="144653"/>
                </a:lnTo>
                <a:lnTo>
                  <a:pt x="14986" y="144653"/>
                </a:lnTo>
                <a:lnTo>
                  <a:pt x="3937" y="143129"/>
                </a:lnTo>
                <a:lnTo>
                  <a:pt x="2413" y="142621"/>
                </a:lnTo>
                <a:lnTo>
                  <a:pt x="1397" y="142112"/>
                </a:lnTo>
                <a:lnTo>
                  <a:pt x="889" y="141350"/>
                </a:lnTo>
                <a:lnTo>
                  <a:pt x="253" y="140588"/>
                </a:lnTo>
                <a:lnTo>
                  <a:pt x="0" y="139700"/>
                </a:lnTo>
                <a:lnTo>
                  <a:pt x="0" y="138684"/>
                </a:lnTo>
                <a:lnTo>
                  <a:pt x="0" y="6223"/>
                </a:lnTo>
                <a:lnTo>
                  <a:pt x="0" y="5206"/>
                </a:lnTo>
                <a:lnTo>
                  <a:pt x="253" y="4444"/>
                </a:lnTo>
                <a:lnTo>
                  <a:pt x="889" y="3682"/>
                </a:lnTo>
                <a:lnTo>
                  <a:pt x="1397" y="2921"/>
                </a:lnTo>
                <a:lnTo>
                  <a:pt x="14986" y="0"/>
                </a:lnTo>
                <a:lnTo>
                  <a:pt x="18669" y="0"/>
                </a:lnTo>
                <a:close/>
              </a:path>
            </a:pathLst>
          </a:custGeom>
          <a:noFill/>
          <a:ln w="6096">
            <a:solidFill>
              <a:srgbClr val="7E7E7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72" name="object 37"/>
          <p:cNvSpPr>
            <a:spLocks/>
          </p:cNvSpPr>
          <p:nvPr/>
        </p:nvSpPr>
        <p:spPr bwMode="auto">
          <a:xfrm>
            <a:off x="8516938" y="3054350"/>
            <a:ext cx="65087" cy="198438"/>
          </a:xfrm>
          <a:custGeom>
            <a:avLst/>
            <a:gdLst/>
            <a:ahLst/>
            <a:cxnLst>
              <a:cxn ang="0">
                <a:pos x="45847" y="0"/>
              </a:cxn>
              <a:cxn ang="0">
                <a:pos x="49402" y="0"/>
              </a:cxn>
              <a:cxn ang="0">
                <a:pos x="52450" y="127"/>
              </a:cxn>
              <a:cxn ang="0">
                <a:pos x="63626" y="3682"/>
              </a:cxn>
              <a:cxn ang="0">
                <a:pos x="64262" y="4444"/>
              </a:cxn>
              <a:cxn ang="0">
                <a:pos x="64516" y="5206"/>
              </a:cxn>
              <a:cxn ang="0">
                <a:pos x="64516" y="6223"/>
              </a:cxn>
              <a:cxn ang="0">
                <a:pos x="64516" y="143129"/>
              </a:cxn>
              <a:cxn ang="0">
                <a:pos x="53721" y="184785"/>
              </a:cxn>
              <a:cxn ang="0">
                <a:pos x="50165" y="189230"/>
              </a:cxn>
              <a:cxn ang="0">
                <a:pos x="45593" y="192531"/>
              </a:cxn>
              <a:cxn ang="0">
                <a:pos x="40132" y="194691"/>
              </a:cxn>
              <a:cxn ang="0">
                <a:pos x="34671" y="196977"/>
              </a:cxn>
              <a:cxn ang="0">
                <a:pos x="28321" y="198119"/>
              </a:cxn>
              <a:cxn ang="0">
                <a:pos x="20954" y="198119"/>
              </a:cxn>
              <a:cxn ang="0">
                <a:pos x="16891" y="198119"/>
              </a:cxn>
              <a:cxn ang="0">
                <a:pos x="13335" y="197866"/>
              </a:cxn>
              <a:cxn ang="0">
                <a:pos x="10541" y="197231"/>
              </a:cxn>
              <a:cxn ang="0">
                <a:pos x="7620" y="196723"/>
              </a:cxn>
              <a:cxn ang="0">
                <a:pos x="5588" y="196215"/>
              </a:cxn>
              <a:cxn ang="0">
                <a:pos x="4318" y="195580"/>
              </a:cxn>
              <a:cxn ang="0">
                <a:pos x="2921" y="194944"/>
              </a:cxn>
              <a:cxn ang="0">
                <a:pos x="2032" y="194182"/>
              </a:cxn>
              <a:cxn ang="0">
                <a:pos x="1650" y="193294"/>
              </a:cxn>
              <a:cxn ang="0">
                <a:pos x="1143" y="192405"/>
              </a:cxn>
              <a:cxn ang="0">
                <a:pos x="0" y="184912"/>
              </a:cxn>
              <a:cxn ang="0">
                <a:pos x="0" y="183134"/>
              </a:cxn>
              <a:cxn ang="0">
                <a:pos x="0" y="180848"/>
              </a:cxn>
              <a:cxn ang="0">
                <a:pos x="0" y="178054"/>
              </a:cxn>
              <a:cxn ang="0">
                <a:pos x="0" y="175768"/>
              </a:cxn>
              <a:cxn ang="0">
                <a:pos x="126" y="173862"/>
              </a:cxn>
              <a:cxn ang="0">
                <a:pos x="381" y="172085"/>
              </a:cxn>
              <a:cxn ang="0">
                <a:pos x="635" y="170561"/>
              </a:cxn>
              <a:cxn ang="0">
                <a:pos x="1016" y="169544"/>
              </a:cxn>
              <a:cxn ang="0">
                <a:pos x="1397" y="168402"/>
              </a:cxn>
              <a:cxn ang="0">
                <a:pos x="1777" y="167640"/>
              </a:cxn>
              <a:cxn ang="0">
                <a:pos x="2286" y="167131"/>
              </a:cxn>
              <a:cxn ang="0">
                <a:pos x="2794" y="166624"/>
              </a:cxn>
              <a:cxn ang="0">
                <a:pos x="3428" y="166369"/>
              </a:cxn>
              <a:cxn ang="0">
                <a:pos x="4318" y="166369"/>
              </a:cxn>
              <a:cxn ang="0">
                <a:pos x="4825" y="166369"/>
              </a:cxn>
              <a:cxn ang="0">
                <a:pos x="5842" y="166497"/>
              </a:cxn>
              <a:cxn ang="0">
                <a:pos x="7366" y="166750"/>
              </a:cxn>
              <a:cxn ang="0">
                <a:pos x="8890" y="167005"/>
              </a:cxn>
              <a:cxn ang="0">
                <a:pos x="10541" y="167131"/>
              </a:cxn>
              <a:cxn ang="0">
                <a:pos x="12319" y="167131"/>
              </a:cxn>
              <a:cxn ang="0">
                <a:pos x="14859" y="167131"/>
              </a:cxn>
              <a:cxn ang="0">
                <a:pos x="17145" y="166750"/>
              </a:cxn>
              <a:cxn ang="0">
                <a:pos x="27177" y="148336"/>
              </a:cxn>
              <a:cxn ang="0">
                <a:pos x="27177" y="142367"/>
              </a:cxn>
              <a:cxn ang="0">
                <a:pos x="27177" y="6223"/>
              </a:cxn>
              <a:cxn ang="0">
                <a:pos x="27177" y="5206"/>
              </a:cxn>
              <a:cxn ang="0">
                <a:pos x="27432" y="4444"/>
              </a:cxn>
              <a:cxn ang="0">
                <a:pos x="42164" y="0"/>
              </a:cxn>
              <a:cxn ang="0">
                <a:pos x="45847" y="0"/>
              </a:cxn>
            </a:cxnLst>
            <a:rect l="0" t="0" r="r" b="b"/>
            <a:pathLst>
              <a:path w="64770" h="198120">
                <a:moveTo>
                  <a:pt x="45847" y="0"/>
                </a:moveTo>
                <a:lnTo>
                  <a:pt x="49402" y="0"/>
                </a:lnTo>
                <a:lnTo>
                  <a:pt x="52450" y="127"/>
                </a:lnTo>
                <a:lnTo>
                  <a:pt x="63626" y="3682"/>
                </a:lnTo>
                <a:lnTo>
                  <a:pt x="64262" y="4444"/>
                </a:lnTo>
                <a:lnTo>
                  <a:pt x="64516" y="5206"/>
                </a:lnTo>
                <a:lnTo>
                  <a:pt x="64516" y="6223"/>
                </a:lnTo>
                <a:lnTo>
                  <a:pt x="64516" y="143129"/>
                </a:lnTo>
                <a:lnTo>
                  <a:pt x="53721" y="184785"/>
                </a:lnTo>
                <a:lnTo>
                  <a:pt x="50165" y="189230"/>
                </a:lnTo>
                <a:lnTo>
                  <a:pt x="45593" y="192531"/>
                </a:lnTo>
                <a:lnTo>
                  <a:pt x="40132" y="194691"/>
                </a:lnTo>
                <a:lnTo>
                  <a:pt x="34671" y="196977"/>
                </a:lnTo>
                <a:lnTo>
                  <a:pt x="28321" y="198119"/>
                </a:lnTo>
                <a:lnTo>
                  <a:pt x="20954" y="198119"/>
                </a:lnTo>
                <a:lnTo>
                  <a:pt x="16891" y="198119"/>
                </a:lnTo>
                <a:lnTo>
                  <a:pt x="13335" y="197866"/>
                </a:lnTo>
                <a:lnTo>
                  <a:pt x="10541" y="197231"/>
                </a:lnTo>
                <a:lnTo>
                  <a:pt x="7620" y="196723"/>
                </a:lnTo>
                <a:lnTo>
                  <a:pt x="5588" y="196215"/>
                </a:lnTo>
                <a:lnTo>
                  <a:pt x="4318" y="195580"/>
                </a:lnTo>
                <a:lnTo>
                  <a:pt x="2921" y="194944"/>
                </a:lnTo>
                <a:lnTo>
                  <a:pt x="2032" y="194182"/>
                </a:lnTo>
                <a:lnTo>
                  <a:pt x="1650" y="193294"/>
                </a:lnTo>
                <a:lnTo>
                  <a:pt x="1143" y="192405"/>
                </a:lnTo>
                <a:lnTo>
                  <a:pt x="0" y="184912"/>
                </a:lnTo>
                <a:lnTo>
                  <a:pt x="0" y="183134"/>
                </a:lnTo>
                <a:lnTo>
                  <a:pt x="0" y="180848"/>
                </a:lnTo>
                <a:lnTo>
                  <a:pt x="0" y="178054"/>
                </a:lnTo>
                <a:lnTo>
                  <a:pt x="0" y="175768"/>
                </a:lnTo>
                <a:lnTo>
                  <a:pt x="126" y="173862"/>
                </a:lnTo>
                <a:lnTo>
                  <a:pt x="381" y="172085"/>
                </a:lnTo>
                <a:lnTo>
                  <a:pt x="635" y="170561"/>
                </a:lnTo>
                <a:lnTo>
                  <a:pt x="1016" y="169544"/>
                </a:lnTo>
                <a:lnTo>
                  <a:pt x="1397" y="168402"/>
                </a:lnTo>
                <a:lnTo>
                  <a:pt x="1777" y="167640"/>
                </a:lnTo>
                <a:lnTo>
                  <a:pt x="2286" y="167131"/>
                </a:lnTo>
                <a:lnTo>
                  <a:pt x="2794" y="166624"/>
                </a:lnTo>
                <a:lnTo>
                  <a:pt x="3428" y="166369"/>
                </a:lnTo>
                <a:lnTo>
                  <a:pt x="4318" y="166369"/>
                </a:lnTo>
                <a:lnTo>
                  <a:pt x="4825" y="166369"/>
                </a:lnTo>
                <a:lnTo>
                  <a:pt x="5842" y="166497"/>
                </a:lnTo>
                <a:lnTo>
                  <a:pt x="7366" y="166750"/>
                </a:lnTo>
                <a:lnTo>
                  <a:pt x="8890" y="167005"/>
                </a:lnTo>
                <a:lnTo>
                  <a:pt x="10541" y="167131"/>
                </a:lnTo>
                <a:lnTo>
                  <a:pt x="12319" y="167131"/>
                </a:lnTo>
                <a:lnTo>
                  <a:pt x="14859" y="167131"/>
                </a:lnTo>
                <a:lnTo>
                  <a:pt x="17145" y="166750"/>
                </a:lnTo>
                <a:lnTo>
                  <a:pt x="27177" y="148336"/>
                </a:lnTo>
                <a:lnTo>
                  <a:pt x="27177" y="142367"/>
                </a:lnTo>
                <a:lnTo>
                  <a:pt x="27177" y="6223"/>
                </a:lnTo>
                <a:lnTo>
                  <a:pt x="27177" y="5206"/>
                </a:lnTo>
                <a:lnTo>
                  <a:pt x="27432" y="4444"/>
                </a:lnTo>
                <a:lnTo>
                  <a:pt x="42164" y="0"/>
                </a:lnTo>
                <a:lnTo>
                  <a:pt x="45847" y="0"/>
                </a:lnTo>
                <a:close/>
              </a:path>
            </a:pathLst>
          </a:custGeom>
          <a:noFill/>
          <a:ln w="6096">
            <a:solidFill>
              <a:srgbClr val="7E7E7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73" name="object 38"/>
          <p:cNvSpPr>
            <a:spLocks/>
          </p:cNvSpPr>
          <p:nvPr/>
        </p:nvSpPr>
        <p:spPr bwMode="auto">
          <a:xfrm>
            <a:off x="8766175" y="3051175"/>
            <a:ext cx="101600" cy="150813"/>
          </a:xfrm>
          <a:custGeom>
            <a:avLst/>
            <a:gdLst/>
            <a:ahLst/>
            <a:cxnLst>
              <a:cxn ang="0">
                <a:pos x="62864" y="253"/>
              </a:cxn>
              <a:cxn ang="0">
                <a:pos x="74294" y="2286"/>
              </a:cxn>
              <a:cxn ang="0">
                <a:pos x="83311" y="4952"/>
              </a:cxn>
              <a:cxn ang="0">
                <a:pos x="89280" y="8000"/>
              </a:cxn>
              <a:cxn ang="0">
                <a:pos x="93090" y="13588"/>
              </a:cxn>
              <a:cxn ang="0">
                <a:pos x="93598" y="17525"/>
              </a:cxn>
              <a:cxn ang="0">
                <a:pos x="93852" y="23240"/>
              </a:cxn>
              <a:cxn ang="0">
                <a:pos x="93598" y="29718"/>
              </a:cxn>
              <a:cxn ang="0">
                <a:pos x="92836" y="33781"/>
              </a:cxn>
              <a:cxn ang="0">
                <a:pos x="91439" y="35813"/>
              </a:cxn>
              <a:cxn ang="0">
                <a:pos x="89407" y="36321"/>
              </a:cxn>
              <a:cxn ang="0">
                <a:pos x="85216" y="34797"/>
              </a:cxn>
              <a:cxn ang="0">
                <a:pos x="60325" y="26543"/>
              </a:cxn>
              <a:cxn ang="0">
                <a:pos x="49275" y="26796"/>
              </a:cxn>
              <a:cxn ang="0">
                <a:pos x="42290" y="29209"/>
              </a:cxn>
              <a:cxn ang="0">
                <a:pos x="37972" y="33274"/>
              </a:cxn>
              <a:cxn ang="0">
                <a:pos x="35940" y="38607"/>
              </a:cxn>
              <a:cxn ang="0">
                <a:pos x="46227" y="53847"/>
              </a:cxn>
              <a:cxn ang="0">
                <a:pos x="56768" y="58293"/>
              </a:cxn>
              <a:cxn ang="0">
                <a:pos x="68579" y="62864"/>
              </a:cxn>
              <a:cxn ang="0">
                <a:pos x="80517" y="68580"/>
              </a:cxn>
              <a:cxn ang="0">
                <a:pos x="91058" y="76707"/>
              </a:cxn>
              <a:cxn ang="0">
                <a:pos x="98425" y="88011"/>
              </a:cxn>
              <a:cxn ang="0">
                <a:pos x="101345" y="103758"/>
              </a:cxn>
              <a:cxn ang="0">
                <a:pos x="52069" y="149732"/>
              </a:cxn>
              <a:cxn ang="0">
                <a:pos x="17525" y="145795"/>
              </a:cxn>
              <a:cxn ang="0">
                <a:pos x="8635" y="142239"/>
              </a:cxn>
              <a:cxn ang="0">
                <a:pos x="253" y="131825"/>
              </a:cxn>
              <a:cxn ang="0">
                <a:pos x="0" y="121284"/>
              </a:cxn>
              <a:cxn ang="0">
                <a:pos x="380" y="115443"/>
              </a:cxn>
              <a:cxn ang="0">
                <a:pos x="1523" y="112013"/>
              </a:cxn>
              <a:cxn ang="0">
                <a:pos x="3175" y="110617"/>
              </a:cxn>
              <a:cxn ang="0">
                <a:pos x="5968" y="110489"/>
              </a:cxn>
              <a:cxn ang="0">
                <a:pos x="11810" y="113537"/>
              </a:cxn>
              <a:cxn ang="0">
                <a:pos x="20827" y="117856"/>
              </a:cxn>
              <a:cxn ang="0">
                <a:pos x="33019" y="121793"/>
              </a:cxn>
              <a:cxn ang="0">
                <a:pos x="46481" y="122555"/>
              </a:cxn>
              <a:cxn ang="0">
                <a:pos x="54736" y="120776"/>
              </a:cxn>
              <a:cxn ang="0">
                <a:pos x="64769" y="109346"/>
              </a:cxn>
              <a:cxn ang="0">
                <a:pos x="54736" y="93471"/>
              </a:cxn>
              <a:cxn ang="0">
                <a:pos x="44576" y="89026"/>
              </a:cxn>
              <a:cxn ang="0">
                <a:pos x="32765" y="84455"/>
              </a:cxn>
              <a:cxn ang="0">
                <a:pos x="20954" y="78612"/>
              </a:cxn>
              <a:cxn ang="0">
                <a:pos x="10794" y="70612"/>
              </a:cxn>
              <a:cxn ang="0">
                <a:pos x="3428" y="59055"/>
              </a:cxn>
              <a:cxn ang="0">
                <a:pos x="634" y="43052"/>
              </a:cxn>
              <a:cxn ang="0">
                <a:pos x="4444" y="25526"/>
              </a:cxn>
              <a:cxn ang="0">
                <a:pos x="15112" y="11937"/>
              </a:cxn>
              <a:cxn ang="0">
                <a:pos x="32130" y="3175"/>
              </a:cxn>
              <a:cxn ang="0">
                <a:pos x="54736" y="0"/>
              </a:cxn>
            </a:cxnLst>
            <a:rect l="0" t="0" r="r" b="b"/>
            <a:pathLst>
              <a:path w="101600" h="149860">
                <a:moveTo>
                  <a:pt x="54736" y="0"/>
                </a:moveTo>
                <a:lnTo>
                  <a:pt x="58927" y="0"/>
                </a:lnTo>
                <a:lnTo>
                  <a:pt x="62864" y="253"/>
                </a:lnTo>
                <a:lnTo>
                  <a:pt x="66801" y="888"/>
                </a:lnTo>
                <a:lnTo>
                  <a:pt x="70738" y="1524"/>
                </a:lnTo>
                <a:lnTo>
                  <a:pt x="74294" y="2286"/>
                </a:lnTo>
                <a:lnTo>
                  <a:pt x="77469" y="3175"/>
                </a:lnTo>
                <a:lnTo>
                  <a:pt x="80644" y="4063"/>
                </a:lnTo>
                <a:lnTo>
                  <a:pt x="83311" y="4952"/>
                </a:lnTo>
                <a:lnTo>
                  <a:pt x="85470" y="6095"/>
                </a:lnTo>
                <a:lnTo>
                  <a:pt x="87756" y="7112"/>
                </a:lnTo>
                <a:lnTo>
                  <a:pt x="89280" y="8000"/>
                </a:lnTo>
                <a:lnTo>
                  <a:pt x="90169" y="8762"/>
                </a:lnTo>
                <a:lnTo>
                  <a:pt x="91185" y="9397"/>
                </a:lnTo>
                <a:lnTo>
                  <a:pt x="93090" y="13588"/>
                </a:lnTo>
                <a:lnTo>
                  <a:pt x="93344" y="14605"/>
                </a:lnTo>
                <a:lnTo>
                  <a:pt x="93471" y="16001"/>
                </a:lnTo>
                <a:lnTo>
                  <a:pt x="93598" y="17525"/>
                </a:lnTo>
                <a:lnTo>
                  <a:pt x="93725" y="19050"/>
                </a:lnTo>
                <a:lnTo>
                  <a:pt x="93852" y="20955"/>
                </a:lnTo>
                <a:lnTo>
                  <a:pt x="93852" y="23240"/>
                </a:lnTo>
                <a:lnTo>
                  <a:pt x="93852" y="25907"/>
                </a:lnTo>
                <a:lnTo>
                  <a:pt x="93725" y="28067"/>
                </a:lnTo>
                <a:lnTo>
                  <a:pt x="93598" y="29718"/>
                </a:lnTo>
                <a:lnTo>
                  <a:pt x="93471" y="31495"/>
                </a:lnTo>
                <a:lnTo>
                  <a:pt x="93217" y="32765"/>
                </a:lnTo>
                <a:lnTo>
                  <a:pt x="92836" y="33781"/>
                </a:lnTo>
                <a:lnTo>
                  <a:pt x="92582" y="34797"/>
                </a:lnTo>
                <a:lnTo>
                  <a:pt x="92075" y="35432"/>
                </a:lnTo>
                <a:lnTo>
                  <a:pt x="91439" y="35813"/>
                </a:lnTo>
                <a:lnTo>
                  <a:pt x="90931" y="36194"/>
                </a:lnTo>
                <a:lnTo>
                  <a:pt x="90169" y="36321"/>
                </a:lnTo>
                <a:lnTo>
                  <a:pt x="89407" y="36321"/>
                </a:lnTo>
                <a:lnTo>
                  <a:pt x="88518" y="36321"/>
                </a:lnTo>
                <a:lnTo>
                  <a:pt x="87121" y="35813"/>
                </a:lnTo>
                <a:lnTo>
                  <a:pt x="85216" y="34797"/>
                </a:lnTo>
                <a:lnTo>
                  <a:pt x="83311" y="33655"/>
                </a:lnTo>
                <a:lnTo>
                  <a:pt x="81025" y="32638"/>
                </a:lnTo>
                <a:lnTo>
                  <a:pt x="60325" y="26543"/>
                </a:lnTo>
                <a:lnTo>
                  <a:pt x="55625" y="26543"/>
                </a:lnTo>
                <a:lnTo>
                  <a:pt x="52196" y="26543"/>
                </a:lnTo>
                <a:lnTo>
                  <a:pt x="49275" y="26796"/>
                </a:lnTo>
                <a:lnTo>
                  <a:pt x="46862" y="27558"/>
                </a:lnTo>
                <a:lnTo>
                  <a:pt x="44322" y="28193"/>
                </a:lnTo>
                <a:lnTo>
                  <a:pt x="42290" y="29209"/>
                </a:lnTo>
                <a:lnTo>
                  <a:pt x="40766" y="30480"/>
                </a:lnTo>
                <a:lnTo>
                  <a:pt x="39115" y="31750"/>
                </a:lnTo>
                <a:lnTo>
                  <a:pt x="37972" y="33274"/>
                </a:lnTo>
                <a:lnTo>
                  <a:pt x="37210" y="35051"/>
                </a:lnTo>
                <a:lnTo>
                  <a:pt x="36321" y="36830"/>
                </a:lnTo>
                <a:lnTo>
                  <a:pt x="35940" y="38607"/>
                </a:lnTo>
                <a:lnTo>
                  <a:pt x="35940" y="40639"/>
                </a:lnTo>
                <a:lnTo>
                  <a:pt x="35940" y="43687"/>
                </a:lnTo>
                <a:lnTo>
                  <a:pt x="46227" y="53847"/>
                </a:lnTo>
                <a:lnTo>
                  <a:pt x="49275" y="55499"/>
                </a:lnTo>
                <a:lnTo>
                  <a:pt x="52831" y="56895"/>
                </a:lnTo>
                <a:lnTo>
                  <a:pt x="56768" y="58293"/>
                </a:lnTo>
                <a:lnTo>
                  <a:pt x="60578" y="59689"/>
                </a:lnTo>
                <a:lnTo>
                  <a:pt x="64642" y="61213"/>
                </a:lnTo>
                <a:lnTo>
                  <a:pt x="68579" y="62864"/>
                </a:lnTo>
                <a:lnTo>
                  <a:pt x="72643" y="64515"/>
                </a:lnTo>
                <a:lnTo>
                  <a:pt x="76580" y="66420"/>
                </a:lnTo>
                <a:lnTo>
                  <a:pt x="80517" y="68580"/>
                </a:lnTo>
                <a:lnTo>
                  <a:pt x="84454" y="70738"/>
                </a:lnTo>
                <a:lnTo>
                  <a:pt x="88010" y="73532"/>
                </a:lnTo>
                <a:lnTo>
                  <a:pt x="91058" y="76707"/>
                </a:lnTo>
                <a:lnTo>
                  <a:pt x="94106" y="79882"/>
                </a:lnTo>
                <a:lnTo>
                  <a:pt x="96519" y="83565"/>
                </a:lnTo>
                <a:lnTo>
                  <a:pt x="98425" y="88011"/>
                </a:lnTo>
                <a:lnTo>
                  <a:pt x="100329" y="92456"/>
                </a:lnTo>
                <a:lnTo>
                  <a:pt x="101345" y="97662"/>
                </a:lnTo>
                <a:lnTo>
                  <a:pt x="101345" y="103758"/>
                </a:lnTo>
                <a:lnTo>
                  <a:pt x="101345" y="111251"/>
                </a:lnTo>
                <a:lnTo>
                  <a:pt x="73786" y="144906"/>
                </a:lnTo>
                <a:lnTo>
                  <a:pt x="52069" y="149732"/>
                </a:lnTo>
                <a:lnTo>
                  <a:pt x="43814" y="149732"/>
                </a:lnTo>
                <a:lnTo>
                  <a:pt x="38861" y="149732"/>
                </a:lnTo>
                <a:lnTo>
                  <a:pt x="17525" y="145795"/>
                </a:lnTo>
                <a:lnTo>
                  <a:pt x="13969" y="144652"/>
                </a:lnTo>
                <a:lnTo>
                  <a:pt x="10921" y="143509"/>
                </a:lnTo>
                <a:lnTo>
                  <a:pt x="8635" y="142239"/>
                </a:lnTo>
                <a:lnTo>
                  <a:pt x="6222" y="141096"/>
                </a:lnTo>
                <a:lnTo>
                  <a:pt x="888" y="133984"/>
                </a:lnTo>
                <a:lnTo>
                  <a:pt x="253" y="131825"/>
                </a:lnTo>
                <a:lnTo>
                  <a:pt x="0" y="128524"/>
                </a:lnTo>
                <a:lnTo>
                  <a:pt x="0" y="124078"/>
                </a:lnTo>
                <a:lnTo>
                  <a:pt x="0" y="121284"/>
                </a:lnTo>
                <a:lnTo>
                  <a:pt x="0" y="118999"/>
                </a:lnTo>
                <a:lnTo>
                  <a:pt x="253" y="117220"/>
                </a:lnTo>
                <a:lnTo>
                  <a:pt x="380" y="115443"/>
                </a:lnTo>
                <a:lnTo>
                  <a:pt x="761" y="114045"/>
                </a:lnTo>
                <a:lnTo>
                  <a:pt x="1142" y="113030"/>
                </a:lnTo>
                <a:lnTo>
                  <a:pt x="1523" y="112013"/>
                </a:lnTo>
                <a:lnTo>
                  <a:pt x="2031" y="111251"/>
                </a:lnTo>
                <a:lnTo>
                  <a:pt x="2666" y="110997"/>
                </a:lnTo>
                <a:lnTo>
                  <a:pt x="3175" y="110617"/>
                </a:lnTo>
                <a:lnTo>
                  <a:pt x="3936" y="110489"/>
                </a:lnTo>
                <a:lnTo>
                  <a:pt x="4825" y="110489"/>
                </a:lnTo>
                <a:lnTo>
                  <a:pt x="5968" y="110489"/>
                </a:lnTo>
                <a:lnTo>
                  <a:pt x="7619" y="110997"/>
                </a:lnTo>
                <a:lnTo>
                  <a:pt x="9651" y="112268"/>
                </a:lnTo>
                <a:lnTo>
                  <a:pt x="11810" y="113537"/>
                </a:lnTo>
                <a:lnTo>
                  <a:pt x="14477" y="114934"/>
                </a:lnTo>
                <a:lnTo>
                  <a:pt x="17652" y="116331"/>
                </a:lnTo>
                <a:lnTo>
                  <a:pt x="20827" y="117856"/>
                </a:lnTo>
                <a:lnTo>
                  <a:pt x="24510" y="119252"/>
                </a:lnTo>
                <a:lnTo>
                  <a:pt x="28701" y="120522"/>
                </a:lnTo>
                <a:lnTo>
                  <a:pt x="33019" y="121793"/>
                </a:lnTo>
                <a:lnTo>
                  <a:pt x="37718" y="122555"/>
                </a:lnTo>
                <a:lnTo>
                  <a:pt x="43052" y="122555"/>
                </a:lnTo>
                <a:lnTo>
                  <a:pt x="46481" y="122555"/>
                </a:lnTo>
                <a:lnTo>
                  <a:pt x="49529" y="122174"/>
                </a:lnTo>
                <a:lnTo>
                  <a:pt x="52069" y="121412"/>
                </a:lnTo>
                <a:lnTo>
                  <a:pt x="54736" y="120776"/>
                </a:lnTo>
                <a:lnTo>
                  <a:pt x="63372" y="113537"/>
                </a:lnTo>
                <a:lnTo>
                  <a:pt x="64388" y="111632"/>
                </a:lnTo>
                <a:lnTo>
                  <a:pt x="64769" y="109346"/>
                </a:lnTo>
                <a:lnTo>
                  <a:pt x="64769" y="106680"/>
                </a:lnTo>
                <a:lnTo>
                  <a:pt x="64769" y="103758"/>
                </a:lnTo>
                <a:lnTo>
                  <a:pt x="54736" y="93471"/>
                </a:lnTo>
                <a:lnTo>
                  <a:pt x="51815" y="91820"/>
                </a:lnTo>
                <a:lnTo>
                  <a:pt x="48386" y="90424"/>
                </a:lnTo>
                <a:lnTo>
                  <a:pt x="44576" y="89026"/>
                </a:lnTo>
                <a:lnTo>
                  <a:pt x="40639" y="87630"/>
                </a:lnTo>
                <a:lnTo>
                  <a:pt x="36829" y="86106"/>
                </a:lnTo>
                <a:lnTo>
                  <a:pt x="32765" y="84455"/>
                </a:lnTo>
                <a:lnTo>
                  <a:pt x="28701" y="82676"/>
                </a:lnTo>
                <a:lnTo>
                  <a:pt x="24764" y="80771"/>
                </a:lnTo>
                <a:lnTo>
                  <a:pt x="20954" y="78612"/>
                </a:lnTo>
                <a:lnTo>
                  <a:pt x="17144" y="76453"/>
                </a:lnTo>
                <a:lnTo>
                  <a:pt x="13715" y="73787"/>
                </a:lnTo>
                <a:lnTo>
                  <a:pt x="10794" y="70612"/>
                </a:lnTo>
                <a:lnTo>
                  <a:pt x="7746" y="67437"/>
                </a:lnTo>
                <a:lnTo>
                  <a:pt x="5333" y="63500"/>
                </a:lnTo>
                <a:lnTo>
                  <a:pt x="3428" y="59055"/>
                </a:lnTo>
                <a:lnTo>
                  <a:pt x="1650" y="54609"/>
                </a:lnTo>
                <a:lnTo>
                  <a:pt x="634" y="49275"/>
                </a:lnTo>
                <a:lnTo>
                  <a:pt x="634" y="43052"/>
                </a:lnTo>
                <a:lnTo>
                  <a:pt x="634" y="36702"/>
                </a:lnTo>
                <a:lnTo>
                  <a:pt x="1904" y="30861"/>
                </a:lnTo>
                <a:lnTo>
                  <a:pt x="4444" y="25526"/>
                </a:lnTo>
                <a:lnTo>
                  <a:pt x="6857" y="20193"/>
                </a:lnTo>
                <a:lnTo>
                  <a:pt x="10413" y="15620"/>
                </a:lnTo>
                <a:lnTo>
                  <a:pt x="15112" y="11937"/>
                </a:lnTo>
                <a:lnTo>
                  <a:pt x="19811" y="8127"/>
                </a:lnTo>
                <a:lnTo>
                  <a:pt x="25526" y="5206"/>
                </a:lnTo>
                <a:lnTo>
                  <a:pt x="32130" y="3175"/>
                </a:lnTo>
                <a:lnTo>
                  <a:pt x="38861" y="1015"/>
                </a:lnTo>
                <a:lnTo>
                  <a:pt x="46354" y="0"/>
                </a:lnTo>
                <a:lnTo>
                  <a:pt x="54736" y="0"/>
                </a:lnTo>
                <a:close/>
              </a:path>
            </a:pathLst>
          </a:custGeom>
          <a:noFill/>
          <a:ln w="6096">
            <a:solidFill>
              <a:srgbClr val="7E7E7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74" name="object 39"/>
          <p:cNvSpPr>
            <a:spLocks/>
          </p:cNvSpPr>
          <p:nvPr/>
        </p:nvSpPr>
        <p:spPr bwMode="auto">
          <a:xfrm>
            <a:off x="8613775" y="3051175"/>
            <a:ext cx="130175" cy="150813"/>
          </a:xfrm>
          <a:custGeom>
            <a:avLst/>
            <a:gdLst/>
            <a:ahLst/>
            <a:cxnLst>
              <a:cxn ang="0">
                <a:pos x="110489" y="12700"/>
              </a:cxn>
              <a:cxn ang="0">
                <a:pos x="120650" y="24383"/>
              </a:cxn>
              <a:cxn ang="0">
                <a:pos x="130301" y="70993"/>
              </a:cxn>
              <a:cxn ang="0">
                <a:pos x="129285" y="78993"/>
              </a:cxn>
              <a:cxn ang="0">
                <a:pos x="125221" y="83312"/>
              </a:cxn>
              <a:cxn ang="0">
                <a:pos x="118871" y="84455"/>
              </a:cxn>
              <a:cxn ang="0">
                <a:pos x="38100" y="90043"/>
              </a:cxn>
              <a:cxn ang="0">
                <a:pos x="40131" y="99821"/>
              </a:cxn>
              <a:cxn ang="0">
                <a:pos x="43560" y="108331"/>
              </a:cxn>
              <a:cxn ang="0">
                <a:pos x="49402" y="114807"/>
              </a:cxn>
              <a:cxn ang="0">
                <a:pos x="57784" y="118871"/>
              </a:cxn>
              <a:cxn ang="0">
                <a:pos x="67944" y="121412"/>
              </a:cxn>
              <a:cxn ang="0">
                <a:pos x="80899" y="121412"/>
              </a:cxn>
              <a:cxn ang="0">
                <a:pos x="91693" y="120014"/>
              </a:cxn>
              <a:cxn ang="0">
                <a:pos x="100837" y="118109"/>
              </a:cxn>
              <a:cxn ang="0">
                <a:pos x="108076" y="115824"/>
              </a:cxn>
              <a:cxn ang="0">
                <a:pos x="113537" y="113792"/>
              </a:cxn>
              <a:cxn ang="0">
                <a:pos x="117855" y="112394"/>
              </a:cxn>
              <a:cxn ang="0">
                <a:pos x="120268" y="112394"/>
              </a:cxn>
              <a:cxn ang="0">
                <a:pos x="121538" y="112902"/>
              </a:cxn>
              <a:cxn ang="0">
                <a:pos x="122681" y="113918"/>
              </a:cxn>
              <a:cxn ang="0">
                <a:pos x="123443" y="115696"/>
              </a:cxn>
              <a:cxn ang="0">
                <a:pos x="123825" y="118490"/>
              </a:cxn>
              <a:cxn ang="0">
                <a:pos x="124078" y="122300"/>
              </a:cxn>
              <a:cxn ang="0">
                <a:pos x="124078" y="126872"/>
              </a:cxn>
              <a:cxn ang="0">
                <a:pos x="123951" y="130301"/>
              </a:cxn>
              <a:cxn ang="0">
                <a:pos x="123698" y="133095"/>
              </a:cxn>
              <a:cxn ang="0">
                <a:pos x="123316" y="135381"/>
              </a:cxn>
              <a:cxn ang="0">
                <a:pos x="122554" y="137032"/>
              </a:cxn>
              <a:cxn ang="0">
                <a:pos x="115696" y="141986"/>
              </a:cxn>
              <a:cxn ang="0">
                <a:pos x="89407" y="148462"/>
              </a:cxn>
              <a:cxn ang="0">
                <a:pos x="77469" y="149732"/>
              </a:cxn>
              <a:cxn ang="0">
                <a:pos x="33494" y="142736"/>
              </a:cxn>
              <a:cxn ang="0">
                <a:pos x="0" y="76326"/>
              </a:cxn>
              <a:cxn ang="0">
                <a:pos x="13841" y="25536"/>
              </a:cxn>
              <a:cxn ang="0">
                <a:pos x="59997" y="331"/>
              </a:cxn>
            </a:cxnLst>
            <a:rect l="0" t="0" r="r" b="b"/>
            <a:pathLst>
              <a:path w="130809" h="149860">
                <a:moveTo>
                  <a:pt x="67690" y="0"/>
                </a:moveTo>
                <a:lnTo>
                  <a:pt x="110489" y="12700"/>
                </a:lnTo>
                <a:lnTo>
                  <a:pt x="115569" y="18542"/>
                </a:lnTo>
                <a:lnTo>
                  <a:pt x="120650" y="24383"/>
                </a:lnTo>
                <a:lnTo>
                  <a:pt x="130301" y="65024"/>
                </a:lnTo>
                <a:lnTo>
                  <a:pt x="130301" y="70993"/>
                </a:lnTo>
                <a:lnTo>
                  <a:pt x="130301" y="75564"/>
                </a:lnTo>
                <a:lnTo>
                  <a:pt x="129285" y="78993"/>
                </a:lnTo>
                <a:lnTo>
                  <a:pt x="127253" y="81152"/>
                </a:lnTo>
                <a:lnTo>
                  <a:pt x="125221" y="83312"/>
                </a:lnTo>
                <a:lnTo>
                  <a:pt x="122427" y="84455"/>
                </a:lnTo>
                <a:lnTo>
                  <a:pt x="118871" y="84455"/>
                </a:lnTo>
                <a:lnTo>
                  <a:pt x="38100" y="84455"/>
                </a:lnTo>
                <a:lnTo>
                  <a:pt x="38100" y="90043"/>
                </a:lnTo>
                <a:lnTo>
                  <a:pt x="38734" y="95122"/>
                </a:lnTo>
                <a:lnTo>
                  <a:pt x="40131" y="99821"/>
                </a:lnTo>
                <a:lnTo>
                  <a:pt x="41401" y="104393"/>
                </a:lnTo>
                <a:lnTo>
                  <a:pt x="43560" y="108331"/>
                </a:lnTo>
                <a:lnTo>
                  <a:pt x="46481" y="111506"/>
                </a:lnTo>
                <a:lnTo>
                  <a:pt x="49402" y="114807"/>
                </a:lnTo>
                <a:lnTo>
                  <a:pt x="53212" y="117220"/>
                </a:lnTo>
                <a:lnTo>
                  <a:pt x="57784" y="118871"/>
                </a:lnTo>
                <a:lnTo>
                  <a:pt x="62356" y="120650"/>
                </a:lnTo>
                <a:lnTo>
                  <a:pt x="67944" y="121412"/>
                </a:lnTo>
                <a:lnTo>
                  <a:pt x="74421" y="121412"/>
                </a:lnTo>
                <a:lnTo>
                  <a:pt x="80899" y="121412"/>
                </a:lnTo>
                <a:lnTo>
                  <a:pt x="86740" y="121031"/>
                </a:lnTo>
                <a:lnTo>
                  <a:pt x="91693" y="120014"/>
                </a:lnTo>
                <a:lnTo>
                  <a:pt x="96646" y="119125"/>
                </a:lnTo>
                <a:lnTo>
                  <a:pt x="100837" y="118109"/>
                </a:lnTo>
                <a:lnTo>
                  <a:pt x="104520" y="116967"/>
                </a:lnTo>
                <a:lnTo>
                  <a:pt x="108076" y="115824"/>
                </a:lnTo>
                <a:lnTo>
                  <a:pt x="111125" y="114681"/>
                </a:lnTo>
                <a:lnTo>
                  <a:pt x="113537" y="113792"/>
                </a:lnTo>
                <a:lnTo>
                  <a:pt x="115950" y="112902"/>
                </a:lnTo>
                <a:lnTo>
                  <a:pt x="117855" y="112394"/>
                </a:lnTo>
                <a:lnTo>
                  <a:pt x="119379" y="112394"/>
                </a:lnTo>
                <a:lnTo>
                  <a:pt x="120268" y="112394"/>
                </a:lnTo>
                <a:lnTo>
                  <a:pt x="120903" y="112521"/>
                </a:lnTo>
                <a:lnTo>
                  <a:pt x="121538" y="112902"/>
                </a:lnTo>
                <a:lnTo>
                  <a:pt x="122174" y="113283"/>
                </a:lnTo>
                <a:lnTo>
                  <a:pt x="122681" y="113918"/>
                </a:lnTo>
                <a:lnTo>
                  <a:pt x="123062" y="114807"/>
                </a:lnTo>
                <a:lnTo>
                  <a:pt x="123443" y="115696"/>
                </a:lnTo>
                <a:lnTo>
                  <a:pt x="123698" y="116967"/>
                </a:lnTo>
                <a:lnTo>
                  <a:pt x="123825" y="118490"/>
                </a:lnTo>
                <a:lnTo>
                  <a:pt x="123951" y="120142"/>
                </a:lnTo>
                <a:lnTo>
                  <a:pt x="124078" y="122300"/>
                </a:lnTo>
                <a:lnTo>
                  <a:pt x="124078" y="124713"/>
                </a:lnTo>
                <a:lnTo>
                  <a:pt x="124078" y="126872"/>
                </a:lnTo>
                <a:lnTo>
                  <a:pt x="124078" y="128777"/>
                </a:lnTo>
                <a:lnTo>
                  <a:pt x="123951" y="130301"/>
                </a:lnTo>
                <a:lnTo>
                  <a:pt x="123825" y="131825"/>
                </a:lnTo>
                <a:lnTo>
                  <a:pt x="123698" y="133095"/>
                </a:lnTo>
                <a:lnTo>
                  <a:pt x="123443" y="134238"/>
                </a:lnTo>
                <a:lnTo>
                  <a:pt x="123316" y="135381"/>
                </a:lnTo>
                <a:lnTo>
                  <a:pt x="122935" y="136270"/>
                </a:lnTo>
                <a:lnTo>
                  <a:pt x="122554" y="137032"/>
                </a:lnTo>
                <a:lnTo>
                  <a:pt x="122174" y="137794"/>
                </a:lnTo>
                <a:lnTo>
                  <a:pt x="115696" y="141986"/>
                </a:lnTo>
                <a:lnTo>
                  <a:pt x="112902" y="143128"/>
                </a:lnTo>
                <a:lnTo>
                  <a:pt x="89407" y="148462"/>
                </a:lnTo>
                <a:lnTo>
                  <a:pt x="83692" y="149351"/>
                </a:lnTo>
                <a:lnTo>
                  <a:pt x="77469" y="149732"/>
                </a:lnTo>
                <a:lnTo>
                  <a:pt x="70992" y="149732"/>
                </a:lnTo>
                <a:lnTo>
                  <a:pt x="33494" y="142736"/>
                </a:lnTo>
                <a:lnTo>
                  <a:pt x="6794" y="115429"/>
                </a:lnTo>
                <a:lnTo>
                  <a:pt x="0" y="76326"/>
                </a:lnTo>
                <a:lnTo>
                  <a:pt x="285" y="67685"/>
                </a:lnTo>
                <a:lnTo>
                  <a:pt x="13841" y="25536"/>
                </a:lnTo>
                <a:lnTo>
                  <a:pt x="45848" y="2946"/>
                </a:lnTo>
                <a:lnTo>
                  <a:pt x="59997" y="331"/>
                </a:lnTo>
                <a:lnTo>
                  <a:pt x="67690" y="0"/>
                </a:lnTo>
                <a:close/>
              </a:path>
            </a:pathLst>
          </a:custGeom>
          <a:noFill/>
          <a:ln w="6096">
            <a:solidFill>
              <a:srgbClr val="7E7E7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75" name="object 40"/>
          <p:cNvSpPr>
            <a:spLocks/>
          </p:cNvSpPr>
          <p:nvPr/>
        </p:nvSpPr>
        <p:spPr bwMode="auto">
          <a:xfrm>
            <a:off x="8967788" y="2995613"/>
            <a:ext cx="44450" cy="39687"/>
          </a:xfrm>
          <a:custGeom>
            <a:avLst/>
            <a:gdLst/>
            <a:ahLst/>
            <a:cxnLst>
              <a:cxn ang="0">
                <a:pos x="21717" y="0"/>
              </a:cxn>
              <a:cxn ang="0">
                <a:pos x="30099" y="0"/>
              </a:cxn>
              <a:cxn ang="0">
                <a:pos x="35814" y="1397"/>
              </a:cxn>
              <a:cxn ang="0">
                <a:pos x="38735" y="4191"/>
              </a:cxn>
              <a:cxn ang="0">
                <a:pos x="41783" y="6985"/>
              </a:cxn>
              <a:cxn ang="0">
                <a:pos x="43180" y="12065"/>
              </a:cxn>
              <a:cxn ang="0">
                <a:pos x="43180" y="19304"/>
              </a:cxn>
              <a:cxn ang="0">
                <a:pos x="43180" y="26797"/>
              </a:cxn>
              <a:cxn ang="0">
                <a:pos x="41656" y="32004"/>
              </a:cxn>
              <a:cxn ang="0">
                <a:pos x="38608" y="34925"/>
              </a:cxn>
              <a:cxn ang="0">
                <a:pos x="35560" y="37846"/>
              </a:cxn>
              <a:cxn ang="0">
                <a:pos x="29845" y="39243"/>
              </a:cxn>
              <a:cxn ang="0">
                <a:pos x="21463" y="39243"/>
              </a:cxn>
              <a:cxn ang="0">
                <a:pos x="13081" y="39243"/>
              </a:cxn>
              <a:cxn ang="0">
                <a:pos x="7366" y="37846"/>
              </a:cxn>
              <a:cxn ang="0">
                <a:pos x="4445" y="35052"/>
              </a:cxn>
              <a:cxn ang="0">
                <a:pos x="1524" y="32258"/>
              </a:cxn>
              <a:cxn ang="0">
                <a:pos x="0" y="27305"/>
              </a:cxn>
              <a:cxn ang="0">
                <a:pos x="0" y="20066"/>
              </a:cxn>
              <a:cxn ang="0">
                <a:pos x="0" y="12446"/>
              </a:cxn>
              <a:cxn ang="0">
                <a:pos x="1524" y="7239"/>
              </a:cxn>
              <a:cxn ang="0">
                <a:pos x="4572" y="4318"/>
              </a:cxn>
              <a:cxn ang="0">
                <a:pos x="7620" y="1397"/>
              </a:cxn>
              <a:cxn ang="0">
                <a:pos x="13335" y="0"/>
              </a:cxn>
              <a:cxn ang="0">
                <a:pos x="21717" y="0"/>
              </a:cxn>
            </a:cxnLst>
            <a:rect l="0" t="0" r="r" b="b"/>
            <a:pathLst>
              <a:path w="43179" h="39369">
                <a:moveTo>
                  <a:pt x="21717" y="0"/>
                </a:moveTo>
                <a:lnTo>
                  <a:pt x="30099" y="0"/>
                </a:lnTo>
                <a:lnTo>
                  <a:pt x="35814" y="1397"/>
                </a:lnTo>
                <a:lnTo>
                  <a:pt x="38735" y="4191"/>
                </a:lnTo>
                <a:lnTo>
                  <a:pt x="41783" y="6985"/>
                </a:lnTo>
                <a:lnTo>
                  <a:pt x="43180" y="12065"/>
                </a:lnTo>
                <a:lnTo>
                  <a:pt x="43180" y="19304"/>
                </a:lnTo>
                <a:lnTo>
                  <a:pt x="43180" y="26797"/>
                </a:lnTo>
                <a:lnTo>
                  <a:pt x="41656" y="32004"/>
                </a:lnTo>
                <a:lnTo>
                  <a:pt x="38608" y="34925"/>
                </a:lnTo>
                <a:lnTo>
                  <a:pt x="35560" y="37846"/>
                </a:lnTo>
                <a:lnTo>
                  <a:pt x="29845" y="39243"/>
                </a:lnTo>
                <a:lnTo>
                  <a:pt x="21463" y="39243"/>
                </a:lnTo>
                <a:lnTo>
                  <a:pt x="13081" y="39243"/>
                </a:lnTo>
                <a:lnTo>
                  <a:pt x="7366" y="37846"/>
                </a:lnTo>
                <a:lnTo>
                  <a:pt x="4445" y="35052"/>
                </a:lnTo>
                <a:lnTo>
                  <a:pt x="1524" y="32258"/>
                </a:lnTo>
                <a:lnTo>
                  <a:pt x="0" y="27305"/>
                </a:lnTo>
                <a:lnTo>
                  <a:pt x="0" y="20066"/>
                </a:lnTo>
                <a:lnTo>
                  <a:pt x="0" y="12446"/>
                </a:lnTo>
                <a:lnTo>
                  <a:pt x="1524" y="7239"/>
                </a:lnTo>
                <a:lnTo>
                  <a:pt x="4572" y="4318"/>
                </a:lnTo>
                <a:lnTo>
                  <a:pt x="7620" y="1397"/>
                </a:lnTo>
                <a:lnTo>
                  <a:pt x="13335" y="0"/>
                </a:lnTo>
                <a:lnTo>
                  <a:pt x="21717" y="0"/>
                </a:lnTo>
                <a:close/>
              </a:path>
            </a:pathLst>
          </a:custGeom>
          <a:noFill/>
          <a:ln w="6096">
            <a:solidFill>
              <a:srgbClr val="7E7E7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76" name="object 41"/>
          <p:cNvSpPr>
            <a:spLocks/>
          </p:cNvSpPr>
          <p:nvPr/>
        </p:nvSpPr>
        <p:spPr bwMode="auto">
          <a:xfrm>
            <a:off x="8542338" y="2995613"/>
            <a:ext cx="42862" cy="39687"/>
          </a:xfrm>
          <a:custGeom>
            <a:avLst/>
            <a:gdLst/>
            <a:ahLst/>
            <a:cxnLst>
              <a:cxn ang="0">
                <a:pos x="21716" y="0"/>
              </a:cxn>
              <a:cxn ang="0">
                <a:pos x="30099" y="0"/>
              </a:cxn>
              <a:cxn ang="0">
                <a:pos x="35813" y="1397"/>
              </a:cxn>
              <a:cxn ang="0">
                <a:pos x="38734" y="4191"/>
              </a:cxn>
              <a:cxn ang="0">
                <a:pos x="41655" y="6985"/>
              </a:cxn>
              <a:cxn ang="0">
                <a:pos x="43052" y="12065"/>
              </a:cxn>
              <a:cxn ang="0">
                <a:pos x="43052" y="19304"/>
              </a:cxn>
              <a:cxn ang="0">
                <a:pos x="43052" y="26797"/>
              </a:cxn>
              <a:cxn ang="0">
                <a:pos x="41655" y="32004"/>
              </a:cxn>
              <a:cxn ang="0">
                <a:pos x="38607" y="34925"/>
              </a:cxn>
              <a:cxn ang="0">
                <a:pos x="35559" y="37846"/>
              </a:cxn>
              <a:cxn ang="0">
                <a:pos x="29844" y="39243"/>
              </a:cxn>
              <a:cxn ang="0">
                <a:pos x="21335" y="39243"/>
              </a:cxn>
              <a:cxn ang="0">
                <a:pos x="13080" y="39243"/>
              </a:cxn>
              <a:cxn ang="0">
                <a:pos x="7365" y="37846"/>
              </a:cxn>
              <a:cxn ang="0">
                <a:pos x="4444" y="35052"/>
              </a:cxn>
              <a:cxn ang="0">
                <a:pos x="1396" y="32258"/>
              </a:cxn>
              <a:cxn ang="0">
                <a:pos x="0" y="27305"/>
              </a:cxn>
              <a:cxn ang="0">
                <a:pos x="0" y="20066"/>
              </a:cxn>
              <a:cxn ang="0">
                <a:pos x="0" y="12446"/>
              </a:cxn>
              <a:cxn ang="0">
                <a:pos x="1524" y="7239"/>
              </a:cxn>
              <a:cxn ang="0">
                <a:pos x="4571" y="4318"/>
              </a:cxn>
              <a:cxn ang="0">
                <a:pos x="7619" y="1397"/>
              </a:cxn>
              <a:cxn ang="0">
                <a:pos x="13334" y="0"/>
              </a:cxn>
              <a:cxn ang="0">
                <a:pos x="21716" y="0"/>
              </a:cxn>
            </a:cxnLst>
            <a:rect l="0" t="0" r="r" b="b"/>
            <a:pathLst>
              <a:path w="43179" h="39369">
                <a:moveTo>
                  <a:pt x="21716" y="0"/>
                </a:moveTo>
                <a:lnTo>
                  <a:pt x="30099" y="0"/>
                </a:lnTo>
                <a:lnTo>
                  <a:pt x="35813" y="1397"/>
                </a:lnTo>
                <a:lnTo>
                  <a:pt x="38734" y="4191"/>
                </a:lnTo>
                <a:lnTo>
                  <a:pt x="41655" y="6985"/>
                </a:lnTo>
                <a:lnTo>
                  <a:pt x="43052" y="12065"/>
                </a:lnTo>
                <a:lnTo>
                  <a:pt x="43052" y="19304"/>
                </a:lnTo>
                <a:lnTo>
                  <a:pt x="43052" y="26797"/>
                </a:lnTo>
                <a:lnTo>
                  <a:pt x="41655" y="32004"/>
                </a:lnTo>
                <a:lnTo>
                  <a:pt x="38607" y="34925"/>
                </a:lnTo>
                <a:lnTo>
                  <a:pt x="35559" y="37846"/>
                </a:lnTo>
                <a:lnTo>
                  <a:pt x="29844" y="39243"/>
                </a:lnTo>
                <a:lnTo>
                  <a:pt x="21335" y="39243"/>
                </a:lnTo>
                <a:lnTo>
                  <a:pt x="13080" y="39243"/>
                </a:lnTo>
                <a:lnTo>
                  <a:pt x="7365" y="37846"/>
                </a:lnTo>
                <a:lnTo>
                  <a:pt x="4444" y="35052"/>
                </a:lnTo>
                <a:lnTo>
                  <a:pt x="1396" y="32258"/>
                </a:lnTo>
                <a:lnTo>
                  <a:pt x="0" y="27305"/>
                </a:lnTo>
                <a:lnTo>
                  <a:pt x="0" y="20066"/>
                </a:lnTo>
                <a:lnTo>
                  <a:pt x="0" y="12446"/>
                </a:lnTo>
                <a:lnTo>
                  <a:pt x="1524" y="7239"/>
                </a:lnTo>
                <a:lnTo>
                  <a:pt x="4571" y="4318"/>
                </a:lnTo>
                <a:lnTo>
                  <a:pt x="7619" y="1397"/>
                </a:lnTo>
                <a:lnTo>
                  <a:pt x="13334" y="0"/>
                </a:lnTo>
                <a:lnTo>
                  <a:pt x="21716" y="0"/>
                </a:lnTo>
                <a:close/>
              </a:path>
            </a:pathLst>
          </a:custGeom>
          <a:noFill/>
          <a:ln w="6096">
            <a:solidFill>
              <a:srgbClr val="7E7E7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77" name="object 42"/>
          <p:cNvSpPr>
            <a:spLocks/>
          </p:cNvSpPr>
          <p:nvPr/>
        </p:nvSpPr>
        <p:spPr bwMode="auto">
          <a:xfrm>
            <a:off x="8894763" y="2990850"/>
            <a:ext cx="38100" cy="207963"/>
          </a:xfrm>
          <a:custGeom>
            <a:avLst/>
            <a:gdLst/>
            <a:ahLst/>
            <a:cxnLst>
              <a:cxn ang="0">
                <a:pos x="18669" y="0"/>
              </a:cxn>
              <a:cxn ang="0">
                <a:pos x="22351" y="0"/>
              </a:cxn>
              <a:cxn ang="0">
                <a:pos x="25400" y="126"/>
              </a:cxn>
              <a:cxn ang="0">
                <a:pos x="36575" y="3682"/>
              </a:cxn>
              <a:cxn ang="0">
                <a:pos x="37211" y="4444"/>
              </a:cxn>
              <a:cxn ang="0">
                <a:pos x="37465" y="5333"/>
              </a:cxn>
              <a:cxn ang="0">
                <a:pos x="37465" y="6350"/>
              </a:cxn>
              <a:cxn ang="0">
                <a:pos x="37465" y="202056"/>
              </a:cxn>
              <a:cxn ang="0">
                <a:pos x="37465" y="203072"/>
              </a:cxn>
              <a:cxn ang="0">
                <a:pos x="37211" y="203961"/>
              </a:cxn>
              <a:cxn ang="0">
                <a:pos x="36575" y="204723"/>
              </a:cxn>
              <a:cxn ang="0">
                <a:pos x="35941" y="205485"/>
              </a:cxn>
              <a:cxn ang="0">
                <a:pos x="34925" y="205994"/>
              </a:cxn>
              <a:cxn ang="0">
                <a:pos x="33527" y="206501"/>
              </a:cxn>
              <a:cxn ang="0">
                <a:pos x="32131" y="207009"/>
              </a:cxn>
              <a:cxn ang="0">
                <a:pos x="30225" y="207390"/>
              </a:cxn>
              <a:cxn ang="0">
                <a:pos x="27813" y="207644"/>
              </a:cxn>
              <a:cxn ang="0">
                <a:pos x="25400" y="207898"/>
              </a:cxn>
              <a:cxn ang="0">
                <a:pos x="22351" y="208025"/>
              </a:cxn>
              <a:cxn ang="0">
                <a:pos x="18669" y="208025"/>
              </a:cxn>
              <a:cxn ang="0">
                <a:pos x="14986" y="208025"/>
              </a:cxn>
              <a:cxn ang="0">
                <a:pos x="3937" y="206501"/>
              </a:cxn>
              <a:cxn ang="0">
                <a:pos x="2413" y="205994"/>
              </a:cxn>
              <a:cxn ang="0">
                <a:pos x="1397" y="205485"/>
              </a:cxn>
              <a:cxn ang="0">
                <a:pos x="889" y="204723"/>
              </a:cxn>
              <a:cxn ang="0">
                <a:pos x="253" y="203961"/>
              </a:cxn>
              <a:cxn ang="0">
                <a:pos x="0" y="203072"/>
              </a:cxn>
              <a:cxn ang="0">
                <a:pos x="0" y="202056"/>
              </a:cxn>
              <a:cxn ang="0">
                <a:pos x="0" y="6350"/>
              </a:cxn>
              <a:cxn ang="0">
                <a:pos x="0" y="5333"/>
              </a:cxn>
              <a:cxn ang="0">
                <a:pos x="253" y="4444"/>
              </a:cxn>
              <a:cxn ang="0">
                <a:pos x="889" y="3682"/>
              </a:cxn>
              <a:cxn ang="0">
                <a:pos x="1397" y="2920"/>
              </a:cxn>
              <a:cxn ang="0">
                <a:pos x="14986" y="0"/>
              </a:cxn>
              <a:cxn ang="0">
                <a:pos x="18669" y="0"/>
              </a:cxn>
            </a:cxnLst>
            <a:rect l="0" t="0" r="r" b="b"/>
            <a:pathLst>
              <a:path w="37465" h="208280">
                <a:moveTo>
                  <a:pt x="18669" y="0"/>
                </a:moveTo>
                <a:lnTo>
                  <a:pt x="22351" y="0"/>
                </a:lnTo>
                <a:lnTo>
                  <a:pt x="25400" y="126"/>
                </a:lnTo>
                <a:lnTo>
                  <a:pt x="36575" y="3682"/>
                </a:lnTo>
                <a:lnTo>
                  <a:pt x="37211" y="4444"/>
                </a:lnTo>
                <a:lnTo>
                  <a:pt x="37465" y="5333"/>
                </a:lnTo>
                <a:lnTo>
                  <a:pt x="37465" y="6350"/>
                </a:lnTo>
                <a:lnTo>
                  <a:pt x="37465" y="202056"/>
                </a:lnTo>
                <a:lnTo>
                  <a:pt x="37465" y="203072"/>
                </a:lnTo>
                <a:lnTo>
                  <a:pt x="37211" y="203961"/>
                </a:lnTo>
                <a:lnTo>
                  <a:pt x="36575" y="204723"/>
                </a:lnTo>
                <a:lnTo>
                  <a:pt x="35941" y="205485"/>
                </a:lnTo>
                <a:lnTo>
                  <a:pt x="34925" y="205994"/>
                </a:lnTo>
                <a:lnTo>
                  <a:pt x="33527" y="206501"/>
                </a:lnTo>
                <a:lnTo>
                  <a:pt x="32131" y="207009"/>
                </a:lnTo>
                <a:lnTo>
                  <a:pt x="30225" y="207390"/>
                </a:lnTo>
                <a:lnTo>
                  <a:pt x="27813" y="207644"/>
                </a:lnTo>
                <a:lnTo>
                  <a:pt x="25400" y="207898"/>
                </a:lnTo>
                <a:lnTo>
                  <a:pt x="22351" y="208025"/>
                </a:lnTo>
                <a:lnTo>
                  <a:pt x="18669" y="208025"/>
                </a:lnTo>
                <a:lnTo>
                  <a:pt x="14986" y="208025"/>
                </a:lnTo>
                <a:lnTo>
                  <a:pt x="3937" y="206501"/>
                </a:lnTo>
                <a:lnTo>
                  <a:pt x="2413" y="205994"/>
                </a:lnTo>
                <a:lnTo>
                  <a:pt x="1397" y="205485"/>
                </a:lnTo>
                <a:lnTo>
                  <a:pt x="889" y="204723"/>
                </a:lnTo>
                <a:lnTo>
                  <a:pt x="253" y="203961"/>
                </a:lnTo>
                <a:lnTo>
                  <a:pt x="0" y="203072"/>
                </a:lnTo>
                <a:lnTo>
                  <a:pt x="0" y="202056"/>
                </a:lnTo>
                <a:lnTo>
                  <a:pt x="0" y="6350"/>
                </a:lnTo>
                <a:lnTo>
                  <a:pt x="0" y="5333"/>
                </a:lnTo>
                <a:lnTo>
                  <a:pt x="253" y="4444"/>
                </a:lnTo>
                <a:lnTo>
                  <a:pt x="889" y="3682"/>
                </a:lnTo>
                <a:lnTo>
                  <a:pt x="1397" y="2920"/>
                </a:lnTo>
                <a:lnTo>
                  <a:pt x="14986" y="0"/>
                </a:lnTo>
                <a:lnTo>
                  <a:pt x="18669" y="0"/>
                </a:lnTo>
                <a:close/>
              </a:path>
            </a:pathLst>
          </a:custGeom>
          <a:noFill/>
          <a:ln w="6096">
            <a:solidFill>
              <a:srgbClr val="7E7E7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78" name="object 43"/>
          <p:cNvSpPr>
            <a:spLocks/>
          </p:cNvSpPr>
          <p:nvPr/>
        </p:nvSpPr>
        <p:spPr bwMode="auto">
          <a:xfrm>
            <a:off x="8801100" y="2989263"/>
            <a:ext cx="60325" cy="47625"/>
          </a:xfrm>
          <a:custGeom>
            <a:avLst/>
            <a:gdLst/>
            <a:ahLst/>
            <a:cxnLst>
              <a:cxn ang="0">
                <a:pos x="43179" y="0"/>
              </a:cxn>
              <a:cxn ang="0">
                <a:pos x="47751" y="0"/>
              </a:cxn>
              <a:cxn ang="0">
                <a:pos x="51307" y="126"/>
              </a:cxn>
              <a:cxn ang="0">
                <a:pos x="53975" y="507"/>
              </a:cxn>
              <a:cxn ang="0">
                <a:pos x="56641" y="1016"/>
              </a:cxn>
              <a:cxn ang="0">
                <a:pos x="58419" y="1524"/>
              </a:cxn>
              <a:cxn ang="0">
                <a:pos x="59562" y="2286"/>
              </a:cxn>
              <a:cxn ang="0">
                <a:pos x="60705" y="3048"/>
              </a:cxn>
              <a:cxn ang="0">
                <a:pos x="61340" y="3937"/>
              </a:cxn>
              <a:cxn ang="0">
                <a:pos x="61213" y="4825"/>
              </a:cxn>
              <a:cxn ang="0">
                <a:pos x="61086" y="5842"/>
              </a:cxn>
              <a:cxn ang="0">
                <a:pos x="30860" y="42544"/>
              </a:cxn>
              <a:cxn ang="0">
                <a:pos x="25400" y="46481"/>
              </a:cxn>
              <a:cxn ang="0">
                <a:pos x="24129" y="46989"/>
              </a:cxn>
              <a:cxn ang="0">
                <a:pos x="22605" y="47243"/>
              </a:cxn>
              <a:cxn ang="0">
                <a:pos x="20700" y="47498"/>
              </a:cxn>
              <a:cxn ang="0">
                <a:pos x="18795" y="47625"/>
              </a:cxn>
              <a:cxn ang="0">
                <a:pos x="16382" y="47751"/>
              </a:cxn>
              <a:cxn ang="0">
                <a:pos x="13588" y="47751"/>
              </a:cxn>
              <a:cxn ang="0">
                <a:pos x="10032" y="47751"/>
              </a:cxn>
              <a:cxn ang="0">
                <a:pos x="7365" y="47625"/>
              </a:cxn>
              <a:cxn ang="0">
                <a:pos x="5333" y="47243"/>
              </a:cxn>
              <a:cxn ang="0">
                <a:pos x="3301" y="46989"/>
              </a:cxn>
              <a:cxn ang="0">
                <a:pos x="1904" y="46481"/>
              </a:cxn>
              <a:cxn ang="0">
                <a:pos x="1015" y="45847"/>
              </a:cxn>
              <a:cxn ang="0">
                <a:pos x="253" y="45212"/>
              </a:cxn>
              <a:cxn ang="0">
                <a:pos x="0" y="44450"/>
              </a:cxn>
              <a:cxn ang="0">
                <a:pos x="126" y="43433"/>
              </a:cxn>
              <a:cxn ang="0">
                <a:pos x="253" y="42418"/>
              </a:cxn>
              <a:cxn ang="0">
                <a:pos x="761" y="41275"/>
              </a:cxn>
              <a:cxn ang="0">
                <a:pos x="1650" y="40005"/>
              </a:cxn>
              <a:cxn ang="0">
                <a:pos x="22986" y="5968"/>
              </a:cxn>
              <a:cxn ang="0">
                <a:pos x="23621" y="4825"/>
              </a:cxn>
              <a:cxn ang="0">
                <a:pos x="24510" y="3937"/>
              </a:cxn>
              <a:cxn ang="0">
                <a:pos x="25400" y="3048"/>
              </a:cxn>
              <a:cxn ang="0">
                <a:pos x="26415" y="2286"/>
              </a:cxn>
              <a:cxn ang="0">
                <a:pos x="27685" y="1650"/>
              </a:cxn>
              <a:cxn ang="0">
                <a:pos x="29209" y="1269"/>
              </a:cxn>
              <a:cxn ang="0">
                <a:pos x="30733" y="762"/>
              </a:cxn>
              <a:cxn ang="0">
                <a:pos x="32511" y="507"/>
              </a:cxn>
              <a:cxn ang="0">
                <a:pos x="34798" y="254"/>
              </a:cxn>
              <a:cxn ang="0">
                <a:pos x="37083" y="0"/>
              </a:cxn>
              <a:cxn ang="0">
                <a:pos x="39877" y="0"/>
              </a:cxn>
              <a:cxn ang="0">
                <a:pos x="43179" y="0"/>
              </a:cxn>
            </a:cxnLst>
            <a:rect l="0" t="0" r="r" b="b"/>
            <a:pathLst>
              <a:path w="61595" h="48260">
                <a:moveTo>
                  <a:pt x="43179" y="0"/>
                </a:moveTo>
                <a:lnTo>
                  <a:pt x="47751" y="0"/>
                </a:lnTo>
                <a:lnTo>
                  <a:pt x="51307" y="126"/>
                </a:lnTo>
                <a:lnTo>
                  <a:pt x="53975" y="507"/>
                </a:lnTo>
                <a:lnTo>
                  <a:pt x="56641" y="1016"/>
                </a:lnTo>
                <a:lnTo>
                  <a:pt x="58419" y="1524"/>
                </a:lnTo>
                <a:lnTo>
                  <a:pt x="59562" y="2286"/>
                </a:lnTo>
                <a:lnTo>
                  <a:pt x="60705" y="3048"/>
                </a:lnTo>
                <a:lnTo>
                  <a:pt x="61340" y="3937"/>
                </a:lnTo>
                <a:lnTo>
                  <a:pt x="61213" y="4825"/>
                </a:lnTo>
                <a:lnTo>
                  <a:pt x="61086" y="5842"/>
                </a:lnTo>
                <a:lnTo>
                  <a:pt x="30860" y="42544"/>
                </a:lnTo>
                <a:lnTo>
                  <a:pt x="25400" y="46481"/>
                </a:lnTo>
                <a:lnTo>
                  <a:pt x="24129" y="46989"/>
                </a:lnTo>
                <a:lnTo>
                  <a:pt x="22605" y="47243"/>
                </a:lnTo>
                <a:lnTo>
                  <a:pt x="20700" y="47498"/>
                </a:lnTo>
                <a:lnTo>
                  <a:pt x="18795" y="47625"/>
                </a:lnTo>
                <a:lnTo>
                  <a:pt x="16382" y="47751"/>
                </a:lnTo>
                <a:lnTo>
                  <a:pt x="13588" y="47751"/>
                </a:lnTo>
                <a:lnTo>
                  <a:pt x="10032" y="47751"/>
                </a:lnTo>
                <a:lnTo>
                  <a:pt x="7365" y="47625"/>
                </a:lnTo>
                <a:lnTo>
                  <a:pt x="5333" y="47243"/>
                </a:lnTo>
                <a:lnTo>
                  <a:pt x="3301" y="46989"/>
                </a:lnTo>
                <a:lnTo>
                  <a:pt x="1904" y="46481"/>
                </a:lnTo>
                <a:lnTo>
                  <a:pt x="1015" y="45847"/>
                </a:lnTo>
                <a:lnTo>
                  <a:pt x="253" y="45212"/>
                </a:lnTo>
                <a:lnTo>
                  <a:pt x="0" y="44450"/>
                </a:lnTo>
                <a:lnTo>
                  <a:pt x="126" y="43433"/>
                </a:lnTo>
                <a:lnTo>
                  <a:pt x="253" y="42418"/>
                </a:lnTo>
                <a:lnTo>
                  <a:pt x="761" y="41275"/>
                </a:lnTo>
                <a:lnTo>
                  <a:pt x="1650" y="40005"/>
                </a:lnTo>
                <a:lnTo>
                  <a:pt x="22986" y="5968"/>
                </a:lnTo>
                <a:lnTo>
                  <a:pt x="23621" y="4825"/>
                </a:lnTo>
                <a:lnTo>
                  <a:pt x="24510" y="3937"/>
                </a:lnTo>
                <a:lnTo>
                  <a:pt x="25400" y="3048"/>
                </a:lnTo>
                <a:lnTo>
                  <a:pt x="26415" y="2286"/>
                </a:lnTo>
                <a:lnTo>
                  <a:pt x="27685" y="1650"/>
                </a:lnTo>
                <a:lnTo>
                  <a:pt x="29209" y="1269"/>
                </a:lnTo>
                <a:lnTo>
                  <a:pt x="30733" y="762"/>
                </a:lnTo>
                <a:lnTo>
                  <a:pt x="32511" y="507"/>
                </a:lnTo>
                <a:lnTo>
                  <a:pt x="34798" y="254"/>
                </a:lnTo>
                <a:lnTo>
                  <a:pt x="37083" y="0"/>
                </a:lnTo>
                <a:lnTo>
                  <a:pt x="39877" y="0"/>
                </a:lnTo>
                <a:lnTo>
                  <a:pt x="43179" y="0"/>
                </a:lnTo>
                <a:close/>
              </a:path>
            </a:pathLst>
          </a:custGeom>
          <a:noFill/>
          <a:ln w="6096">
            <a:solidFill>
              <a:srgbClr val="7E7E7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79" name="object 44"/>
          <p:cNvSpPr>
            <a:spLocks noChangeArrowheads="1"/>
          </p:cNvSpPr>
          <p:nvPr/>
        </p:nvSpPr>
        <p:spPr bwMode="auto">
          <a:xfrm>
            <a:off x="246063" y="3351213"/>
            <a:ext cx="8648700" cy="269875"/>
          </a:xfrm>
          <a:prstGeom prst="rect">
            <a:avLst/>
          </a:prstGeom>
          <a:blipFill dpi="0" rotWithShape="1">
            <a:blip r:embed="rId2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80" name="object 45"/>
          <p:cNvSpPr>
            <a:spLocks noChangeArrowheads="1"/>
          </p:cNvSpPr>
          <p:nvPr/>
        </p:nvSpPr>
        <p:spPr bwMode="auto">
          <a:xfrm>
            <a:off x="744538" y="3717925"/>
            <a:ext cx="7651750" cy="268288"/>
          </a:xfrm>
          <a:prstGeom prst="rect">
            <a:avLst/>
          </a:prstGeom>
          <a:blipFill dpi="0" rotWithShape="1">
            <a:blip r:embed="rId2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81" name="object 46"/>
          <p:cNvSpPr>
            <a:spLocks noChangeArrowheads="1"/>
          </p:cNvSpPr>
          <p:nvPr/>
        </p:nvSpPr>
        <p:spPr bwMode="auto">
          <a:xfrm>
            <a:off x="150813" y="4083050"/>
            <a:ext cx="8850312" cy="269875"/>
          </a:xfrm>
          <a:prstGeom prst="rect">
            <a:avLst/>
          </a:prstGeom>
          <a:blipFill dpi="0" rotWithShape="1">
            <a:blip r:embed="rId2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82" name="object 47"/>
          <p:cNvSpPr>
            <a:spLocks noChangeArrowheads="1"/>
          </p:cNvSpPr>
          <p:nvPr/>
        </p:nvSpPr>
        <p:spPr bwMode="auto">
          <a:xfrm>
            <a:off x="312738" y="4448175"/>
            <a:ext cx="8537575" cy="269875"/>
          </a:xfrm>
          <a:prstGeom prst="rect">
            <a:avLst/>
          </a:prstGeom>
          <a:blipFill dpi="0" rotWithShape="1">
            <a:blip r:embed="rId2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83" name="object 48"/>
          <p:cNvSpPr>
            <a:spLocks noChangeArrowheads="1"/>
          </p:cNvSpPr>
          <p:nvPr/>
        </p:nvSpPr>
        <p:spPr bwMode="auto">
          <a:xfrm>
            <a:off x="3290888" y="4814888"/>
            <a:ext cx="2547937" cy="268287"/>
          </a:xfrm>
          <a:prstGeom prst="rect">
            <a:avLst/>
          </a:prstGeom>
          <a:blipFill dpi="0" rotWithShape="1">
            <a:blip r:embed="rId2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84" name="object 49"/>
          <p:cNvSpPr>
            <a:spLocks noChangeArrowheads="1"/>
          </p:cNvSpPr>
          <p:nvPr/>
        </p:nvSpPr>
        <p:spPr bwMode="auto">
          <a:xfrm>
            <a:off x="395288" y="266700"/>
            <a:ext cx="4032250" cy="2182813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85" name="object 50"/>
          <p:cNvSpPr>
            <a:spLocks/>
          </p:cNvSpPr>
          <p:nvPr/>
        </p:nvSpPr>
        <p:spPr bwMode="auto">
          <a:xfrm>
            <a:off x="357188" y="228600"/>
            <a:ext cx="4110037" cy="2259013"/>
          </a:xfrm>
          <a:custGeom>
            <a:avLst/>
            <a:gdLst/>
            <a:ahLst/>
            <a:cxnLst>
              <a:cxn ang="0">
                <a:pos x="19050" y="0"/>
              </a:cxn>
              <a:cxn ang="0">
                <a:pos x="5576" y="5572"/>
              </a:cxn>
              <a:cxn ang="0">
                <a:pos x="0" y="19050"/>
              </a:cxn>
              <a:cxn ang="0">
                <a:pos x="1496" y="2246052"/>
              </a:cxn>
              <a:cxn ang="0">
                <a:pos x="11631" y="2256184"/>
              </a:cxn>
              <a:cxn ang="0">
                <a:pos x="4089590" y="2257679"/>
              </a:cxn>
              <a:cxn ang="0">
                <a:pos x="4103068" y="2252106"/>
              </a:cxn>
              <a:cxn ang="0">
                <a:pos x="12026" y="2251329"/>
              </a:cxn>
              <a:cxn ang="0">
                <a:pos x="6350" y="12064"/>
              </a:cxn>
              <a:cxn ang="0">
                <a:pos x="4103592" y="6350"/>
              </a:cxn>
              <a:cxn ang="0">
                <a:pos x="4097014" y="1494"/>
              </a:cxn>
              <a:cxn ang="0">
                <a:pos x="4103592" y="6350"/>
              </a:cxn>
              <a:cxn ang="0">
                <a:pos x="4102290" y="12064"/>
              </a:cxn>
              <a:cxn ang="0">
                <a:pos x="4096575" y="2251329"/>
              </a:cxn>
              <a:cxn ang="0">
                <a:pos x="4107146" y="2246052"/>
              </a:cxn>
              <a:cxn ang="0">
                <a:pos x="4108640" y="19050"/>
              </a:cxn>
              <a:cxn ang="0">
                <a:pos x="4103592" y="6350"/>
              </a:cxn>
              <a:cxn ang="0">
                <a:pos x="15532" y="12700"/>
              </a:cxn>
              <a:cxn ang="0">
                <a:pos x="12700" y="2242185"/>
              </a:cxn>
              <a:cxn ang="0">
                <a:pos x="4093146" y="2244979"/>
              </a:cxn>
              <a:cxn ang="0">
                <a:pos x="4095940" y="2232279"/>
              </a:cxn>
              <a:cxn ang="0">
                <a:pos x="25400" y="25400"/>
              </a:cxn>
              <a:cxn ang="0">
                <a:pos x="4095940" y="15621"/>
              </a:cxn>
              <a:cxn ang="0">
                <a:pos x="4095940" y="25400"/>
              </a:cxn>
              <a:cxn ang="0">
                <a:pos x="4083240" y="2232279"/>
              </a:cxn>
              <a:cxn ang="0">
                <a:pos x="4095940" y="25400"/>
              </a:cxn>
              <a:cxn ang="0">
                <a:pos x="31750" y="31750"/>
              </a:cxn>
              <a:cxn ang="0">
                <a:pos x="4076890" y="2225929"/>
              </a:cxn>
              <a:cxn ang="0">
                <a:pos x="38100" y="2219579"/>
              </a:cxn>
              <a:cxn ang="0">
                <a:pos x="4076890" y="38100"/>
              </a:cxn>
              <a:cxn ang="0">
                <a:pos x="4076890" y="38100"/>
              </a:cxn>
              <a:cxn ang="0">
                <a:pos x="4070540" y="2219579"/>
              </a:cxn>
              <a:cxn ang="0">
                <a:pos x="4076890" y="38100"/>
              </a:cxn>
            </a:cxnLst>
            <a:rect l="0" t="0" r="r" b="b"/>
            <a:pathLst>
              <a:path w="4109085" h="2258060">
                <a:moveTo>
                  <a:pt x="4089590" y="0"/>
                </a:moveTo>
                <a:lnTo>
                  <a:pt x="19050" y="0"/>
                </a:lnTo>
                <a:lnTo>
                  <a:pt x="11631" y="1494"/>
                </a:lnTo>
                <a:lnTo>
                  <a:pt x="5576" y="5572"/>
                </a:lnTo>
                <a:lnTo>
                  <a:pt x="1496" y="11626"/>
                </a:lnTo>
                <a:lnTo>
                  <a:pt x="0" y="19050"/>
                </a:lnTo>
                <a:lnTo>
                  <a:pt x="0" y="2238629"/>
                </a:lnTo>
                <a:lnTo>
                  <a:pt x="1496" y="2246052"/>
                </a:lnTo>
                <a:lnTo>
                  <a:pt x="5576" y="2252106"/>
                </a:lnTo>
                <a:lnTo>
                  <a:pt x="11631" y="2256184"/>
                </a:lnTo>
                <a:lnTo>
                  <a:pt x="19050" y="2257679"/>
                </a:lnTo>
                <a:lnTo>
                  <a:pt x="4089590" y="2257679"/>
                </a:lnTo>
                <a:lnTo>
                  <a:pt x="4097014" y="2256184"/>
                </a:lnTo>
                <a:lnTo>
                  <a:pt x="4103068" y="2252106"/>
                </a:lnTo>
                <a:lnTo>
                  <a:pt x="4103592" y="2251329"/>
                </a:lnTo>
                <a:lnTo>
                  <a:pt x="12026" y="2251329"/>
                </a:lnTo>
                <a:lnTo>
                  <a:pt x="6350" y="2245741"/>
                </a:lnTo>
                <a:lnTo>
                  <a:pt x="6350" y="12064"/>
                </a:lnTo>
                <a:lnTo>
                  <a:pt x="12026" y="6350"/>
                </a:lnTo>
                <a:lnTo>
                  <a:pt x="4103592" y="6350"/>
                </a:lnTo>
                <a:lnTo>
                  <a:pt x="4103068" y="5572"/>
                </a:lnTo>
                <a:lnTo>
                  <a:pt x="4097014" y="1494"/>
                </a:lnTo>
                <a:lnTo>
                  <a:pt x="4089590" y="0"/>
                </a:lnTo>
                <a:close/>
              </a:path>
              <a:path w="4109085" h="2258060">
                <a:moveTo>
                  <a:pt x="4103592" y="6350"/>
                </a:moveTo>
                <a:lnTo>
                  <a:pt x="4096575" y="6350"/>
                </a:lnTo>
                <a:lnTo>
                  <a:pt x="4102290" y="12064"/>
                </a:lnTo>
                <a:lnTo>
                  <a:pt x="4102290" y="2245741"/>
                </a:lnTo>
                <a:lnTo>
                  <a:pt x="4096575" y="2251329"/>
                </a:lnTo>
                <a:lnTo>
                  <a:pt x="4103592" y="2251329"/>
                </a:lnTo>
                <a:lnTo>
                  <a:pt x="4107146" y="2246052"/>
                </a:lnTo>
                <a:lnTo>
                  <a:pt x="4108640" y="2238629"/>
                </a:lnTo>
                <a:lnTo>
                  <a:pt x="4108640" y="19050"/>
                </a:lnTo>
                <a:lnTo>
                  <a:pt x="4107146" y="11626"/>
                </a:lnTo>
                <a:lnTo>
                  <a:pt x="4103592" y="6350"/>
                </a:lnTo>
                <a:close/>
              </a:path>
              <a:path w="4109085" h="2258060">
                <a:moveTo>
                  <a:pt x="4093146" y="12700"/>
                </a:moveTo>
                <a:lnTo>
                  <a:pt x="15532" y="12700"/>
                </a:lnTo>
                <a:lnTo>
                  <a:pt x="12700" y="15621"/>
                </a:lnTo>
                <a:lnTo>
                  <a:pt x="12700" y="2242185"/>
                </a:lnTo>
                <a:lnTo>
                  <a:pt x="15532" y="2244979"/>
                </a:lnTo>
                <a:lnTo>
                  <a:pt x="4093146" y="2244979"/>
                </a:lnTo>
                <a:lnTo>
                  <a:pt x="4095940" y="2242185"/>
                </a:lnTo>
                <a:lnTo>
                  <a:pt x="4095940" y="2232279"/>
                </a:lnTo>
                <a:lnTo>
                  <a:pt x="25400" y="2232279"/>
                </a:lnTo>
                <a:lnTo>
                  <a:pt x="25400" y="25400"/>
                </a:lnTo>
                <a:lnTo>
                  <a:pt x="4095940" y="25400"/>
                </a:lnTo>
                <a:lnTo>
                  <a:pt x="4095940" y="15621"/>
                </a:lnTo>
                <a:lnTo>
                  <a:pt x="4093146" y="12700"/>
                </a:lnTo>
                <a:close/>
              </a:path>
              <a:path w="4109085" h="2258060">
                <a:moveTo>
                  <a:pt x="4095940" y="25400"/>
                </a:moveTo>
                <a:lnTo>
                  <a:pt x="4083240" y="25400"/>
                </a:lnTo>
                <a:lnTo>
                  <a:pt x="4083240" y="2232279"/>
                </a:lnTo>
                <a:lnTo>
                  <a:pt x="4095940" y="2232279"/>
                </a:lnTo>
                <a:lnTo>
                  <a:pt x="4095940" y="25400"/>
                </a:lnTo>
                <a:close/>
              </a:path>
              <a:path w="4109085" h="2258060">
                <a:moveTo>
                  <a:pt x="4076890" y="31750"/>
                </a:moveTo>
                <a:lnTo>
                  <a:pt x="31750" y="31750"/>
                </a:lnTo>
                <a:lnTo>
                  <a:pt x="31750" y="2225929"/>
                </a:lnTo>
                <a:lnTo>
                  <a:pt x="4076890" y="2225929"/>
                </a:lnTo>
                <a:lnTo>
                  <a:pt x="4076890" y="2219579"/>
                </a:lnTo>
                <a:lnTo>
                  <a:pt x="38100" y="2219579"/>
                </a:lnTo>
                <a:lnTo>
                  <a:pt x="38100" y="38100"/>
                </a:lnTo>
                <a:lnTo>
                  <a:pt x="4076890" y="38100"/>
                </a:lnTo>
                <a:lnTo>
                  <a:pt x="4076890" y="31750"/>
                </a:lnTo>
                <a:close/>
              </a:path>
              <a:path w="4109085" h="2258060">
                <a:moveTo>
                  <a:pt x="4076890" y="38100"/>
                </a:moveTo>
                <a:lnTo>
                  <a:pt x="4070540" y="38100"/>
                </a:lnTo>
                <a:lnTo>
                  <a:pt x="4070540" y="2219579"/>
                </a:lnTo>
                <a:lnTo>
                  <a:pt x="4076890" y="2219579"/>
                </a:lnTo>
                <a:lnTo>
                  <a:pt x="4076890" y="381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bject 2"/>
          <p:cNvSpPr>
            <a:spLocks noChangeArrowheads="1"/>
          </p:cNvSpPr>
          <p:nvPr/>
        </p:nvSpPr>
        <p:spPr bwMode="auto">
          <a:xfrm>
            <a:off x="5597525" y="768350"/>
            <a:ext cx="2727325" cy="3937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62" name="object 3"/>
          <p:cNvSpPr>
            <a:spLocks noChangeArrowheads="1"/>
          </p:cNvSpPr>
          <p:nvPr/>
        </p:nvSpPr>
        <p:spPr bwMode="auto">
          <a:xfrm>
            <a:off x="0" y="2755900"/>
            <a:ext cx="546100" cy="4841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63" name="object 4"/>
          <p:cNvSpPr>
            <a:spLocks noChangeArrowheads="1"/>
          </p:cNvSpPr>
          <p:nvPr/>
        </p:nvSpPr>
        <p:spPr bwMode="auto">
          <a:xfrm>
            <a:off x="142875" y="2736850"/>
            <a:ext cx="9001125" cy="503238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64" name="object 5"/>
          <p:cNvSpPr>
            <a:spLocks noChangeArrowheads="1"/>
          </p:cNvSpPr>
          <p:nvPr/>
        </p:nvSpPr>
        <p:spPr bwMode="auto">
          <a:xfrm>
            <a:off x="0" y="3103563"/>
            <a:ext cx="3636963" cy="5016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65" name="object 6"/>
          <p:cNvSpPr>
            <a:spLocks noChangeArrowheads="1"/>
          </p:cNvSpPr>
          <p:nvPr/>
        </p:nvSpPr>
        <p:spPr bwMode="auto">
          <a:xfrm>
            <a:off x="3221038" y="3103563"/>
            <a:ext cx="485775" cy="5016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66" name="object 7"/>
          <p:cNvSpPr>
            <a:spLocks noChangeArrowheads="1"/>
          </p:cNvSpPr>
          <p:nvPr/>
        </p:nvSpPr>
        <p:spPr bwMode="auto">
          <a:xfrm>
            <a:off x="0" y="3560763"/>
            <a:ext cx="546100" cy="4841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67" name="object 8"/>
          <p:cNvSpPr>
            <a:spLocks noChangeArrowheads="1"/>
          </p:cNvSpPr>
          <p:nvPr/>
        </p:nvSpPr>
        <p:spPr bwMode="auto">
          <a:xfrm>
            <a:off x="142875" y="3541713"/>
            <a:ext cx="5048250" cy="50323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68" name="object 9"/>
          <p:cNvSpPr>
            <a:spLocks noChangeArrowheads="1"/>
          </p:cNvSpPr>
          <p:nvPr/>
        </p:nvSpPr>
        <p:spPr bwMode="auto">
          <a:xfrm>
            <a:off x="4776788" y="3541713"/>
            <a:ext cx="1338262" cy="503237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69" name="object 10"/>
          <p:cNvSpPr>
            <a:spLocks noChangeArrowheads="1"/>
          </p:cNvSpPr>
          <p:nvPr/>
        </p:nvSpPr>
        <p:spPr bwMode="auto">
          <a:xfrm>
            <a:off x="5699125" y="3541713"/>
            <a:ext cx="479425" cy="503237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70" name="object 11"/>
          <p:cNvSpPr>
            <a:spLocks noChangeArrowheads="1"/>
          </p:cNvSpPr>
          <p:nvPr/>
        </p:nvSpPr>
        <p:spPr bwMode="auto">
          <a:xfrm>
            <a:off x="5764213" y="3541713"/>
            <a:ext cx="3379787" cy="503237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71" name="object 12"/>
          <p:cNvSpPr>
            <a:spLocks noChangeArrowheads="1"/>
          </p:cNvSpPr>
          <p:nvPr/>
        </p:nvSpPr>
        <p:spPr bwMode="auto">
          <a:xfrm>
            <a:off x="0" y="3906838"/>
            <a:ext cx="8550275" cy="503237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72" name="object 13"/>
          <p:cNvSpPr>
            <a:spLocks noChangeArrowheads="1"/>
          </p:cNvSpPr>
          <p:nvPr/>
        </p:nvSpPr>
        <p:spPr bwMode="auto">
          <a:xfrm>
            <a:off x="8134350" y="3906838"/>
            <a:ext cx="496888" cy="503237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73" name="object 14"/>
          <p:cNvSpPr>
            <a:spLocks noChangeArrowheads="1"/>
          </p:cNvSpPr>
          <p:nvPr/>
        </p:nvSpPr>
        <p:spPr bwMode="auto">
          <a:xfrm>
            <a:off x="8216900" y="3906838"/>
            <a:ext cx="485775" cy="50323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74" name="object 15"/>
          <p:cNvSpPr>
            <a:spLocks noChangeArrowheads="1"/>
          </p:cNvSpPr>
          <p:nvPr/>
        </p:nvSpPr>
        <p:spPr bwMode="auto">
          <a:xfrm>
            <a:off x="114300" y="2897188"/>
            <a:ext cx="8821738" cy="280987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75" name="object 16"/>
          <p:cNvSpPr>
            <a:spLocks noChangeArrowheads="1"/>
          </p:cNvSpPr>
          <p:nvPr/>
        </p:nvSpPr>
        <p:spPr bwMode="auto">
          <a:xfrm>
            <a:off x="109538" y="3275013"/>
            <a:ext cx="3287712" cy="268287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76" name="object 17"/>
          <p:cNvSpPr>
            <a:spLocks noChangeArrowheads="1"/>
          </p:cNvSpPr>
          <p:nvPr/>
        </p:nvSpPr>
        <p:spPr bwMode="auto">
          <a:xfrm>
            <a:off x="114300" y="3702050"/>
            <a:ext cx="4783138" cy="2794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77" name="object 18"/>
          <p:cNvSpPr>
            <a:spLocks noChangeArrowheads="1"/>
          </p:cNvSpPr>
          <p:nvPr/>
        </p:nvSpPr>
        <p:spPr bwMode="auto">
          <a:xfrm>
            <a:off x="4986338" y="3714750"/>
            <a:ext cx="889000" cy="215900"/>
          </a:xfrm>
          <a:prstGeom prst="rect">
            <a:avLst/>
          </a:prstGeom>
          <a:blipFill dpi="0" rotWithShape="1">
            <a:blip r:embed="rId1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78" name="object 19"/>
          <p:cNvSpPr>
            <a:spLocks noChangeArrowheads="1"/>
          </p:cNvSpPr>
          <p:nvPr/>
        </p:nvSpPr>
        <p:spPr bwMode="auto">
          <a:xfrm>
            <a:off x="5972175" y="3713163"/>
            <a:ext cx="2946400" cy="268287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79" name="object 20"/>
          <p:cNvSpPr>
            <a:spLocks noChangeArrowheads="1"/>
          </p:cNvSpPr>
          <p:nvPr/>
        </p:nvSpPr>
        <p:spPr bwMode="auto">
          <a:xfrm>
            <a:off x="92075" y="4078288"/>
            <a:ext cx="8301038" cy="269875"/>
          </a:xfrm>
          <a:prstGeom prst="rect">
            <a:avLst/>
          </a:prstGeom>
          <a:blipFill dpi="0" rotWithShape="1">
            <a:blip r:embed="rId1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80" name="object 21"/>
          <p:cNvSpPr>
            <a:spLocks noChangeArrowheads="1"/>
          </p:cNvSpPr>
          <p:nvPr/>
        </p:nvSpPr>
        <p:spPr bwMode="auto">
          <a:xfrm>
            <a:off x="395288" y="266700"/>
            <a:ext cx="3656012" cy="2339975"/>
          </a:xfrm>
          <a:prstGeom prst="rect">
            <a:avLst/>
          </a:prstGeom>
          <a:blipFill dpi="0" rotWithShape="1">
            <a:blip r:embed="rId1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81" name="object 22"/>
          <p:cNvSpPr>
            <a:spLocks/>
          </p:cNvSpPr>
          <p:nvPr/>
        </p:nvSpPr>
        <p:spPr bwMode="auto">
          <a:xfrm>
            <a:off x="357188" y="228600"/>
            <a:ext cx="3732212" cy="2416175"/>
          </a:xfrm>
          <a:custGeom>
            <a:avLst/>
            <a:gdLst/>
            <a:ahLst/>
            <a:cxnLst>
              <a:cxn ang="0">
                <a:pos x="19050" y="0"/>
              </a:cxn>
              <a:cxn ang="0">
                <a:pos x="5576" y="5572"/>
              </a:cxn>
              <a:cxn ang="0">
                <a:pos x="0" y="19050"/>
              </a:cxn>
              <a:cxn ang="0">
                <a:pos x="1496" y="2403278"/>
              </a:cxn>
              <a:cxn ang="0">
                <a:pos x="11631" y="2413410"/>
              </a:cxn>
              <a:cxn ang="0">
                <a:pos x="3712400" y="2414905"/>
              </a:cxn>
              <a:cxn ang="0">
                <a:pos x="3725878" y="2409332"/>
              </a:cxn>
              <a:cxn ang="0">
                <a:pos x="12026" y="2408555"/>
              </a:cxn>
              <a:cxn ang="0">
                <a:pos x="6350" y="12064"/>
              </a:cxn>
              <a:cxn ang="0">
                <a:pos x="3726402" y="6350"/>
              </a:cxn>
              <a:cxn ang="0">
                <a:pos x="3719824" y="1494"/>
              </a:cxn>
              <a:cxn ang="0">
                <a:pos x="3726402" y="6350"/>
              </a:cxn>
              <a:cxn ang="0">
                <a:pos x="3725100" y="12064"/>
              </a:cxn>
              <a:cxn ang="0">
                <a:pos x="3719512" y="2408555"/>
              </a:cxn>
              <a:cxn ang="0">
                <a:pos x="3729956" y="2403278"/>
              </a:cxn>
              <a:cxn ang="0">
                <a:pos x="3731450" y="19050"/>
              </a:cxn>
              <a:cxn ang="0">
                <a:pos x="3726402" y="6350"/>
              </a:cxn>
              <a:cxn ang="0">
                <a:pos x="15532" y="12700"/>
              </a:cxn>
              <a:cxn ang="0">
                <a:pos x="12700" y="2399411"/>
              </a:cxn>
              <a:cxn ang="0">
                <a:pos x="3715956" y="2402205"/>
              </a:cxn>
              <a:cxn ang="0">
                <a:pos x="3718750" y="2389505"/>
              </a:cxn>
              <a:cxn ang="0">
                <a:pos x="25400" y="25400"/>
              </a:cxn>
              <a:cxn ang="0">
                <a:pos x="3718750" y="15621"/>
              </a:cxn>
              <a:cxn ang="0">
                <a:pos x="3718750" y="25400"/>
              </a:cxn>
              <a:cxn ang="0">
                <a:pos x="3706050" y="2389505"/>
              </a:cxn>
              <a:cxn ang="0">
                <a:pos x="3718750" y="25400"/>
              </a:cxn>
              <a:cxn ang="0">
                <a:pos x="31750" y="31750"/>
              </a:cxn>
              <a:cxn ang="0">
                <a:pos x="3699700" y="2383155"/>
              </a:cxn>
              <a:cxn ang="0">
                <a:pos x="38100" y="2376805"/>
              </a:cxn>
              <a:cxn ang="0">
                <a:pos x="3699700" y="38100"/>
              </a:cxn>
              <a:cxn ang="0">
                <a:pos x="3699700" y="38100"/>
              </a:cxn>
              <a:cxn ang="0">
                <a:pos x="3693350" y="2376805"/>
              </a:cxn>
              <a:cxn ang="0">
                <a:pos x="3699700" y="38100"/>
              </a:cxn>
            </a:cxnLst>
            <a:rect l="0" t="0" r="r" b="b"/>
            <a:pathLst>
              <a:path w="3731895" h="2414905">
                <a:moveTo>
                  <a:pt x="3712400" y="0"/>
                </a:moveTo>
                <a:lnTo>
                  <a:pt x="19050" y="0"/>
                </a:lnTo>
                <a:lnTo>
                  <a:pt x="11631" y="1494"/>
                </a:lnTo>
                <a:lnTo>
                  <a:pt x="5576" y="5572"/>
                </a:lnTo>
                <a:lnTo>
                  <a:pt x="1496" y="11626"/>
                </a:lnTo>
                <a:lnTo>
                  <a:pt x="0" y="19050"/>
                </a:lnTo>
                <a:lnTo>
                  <a:pt x="0" y="2395855"/>
                </a:lnTo>
                <a:lnTo>
                  <a:pt x="1496" y="2403278"/>
                </a:lnTo>
                <a:lnTo>
                  <a:pt x="5576" y="2409332"/>
                </a:lnTo>
                <a:lnTo>
                  <a:pt x="11631" y="2413410"/>
                </a:lnTo>
                <a:lnTo>
                  <a:pt x="19050" y="2414905"/>
                </a:lnTo>
                <a:lnTo>
                  <a:pt x="3712400" y="2414905"/>
                </a:lnTo>
                <a:lnTo>
                  <a:pt x="3719824" y="2413410"/>
                </a:lnTo>
                <a:lnTo>
                  <a:pt x="3725878" y="2409332"/>
                </a:lnTo>
                <a:lnTo>
                  <a:pt x="3726402" y="2408555"/>
                </a:lnTo>
                <a:lnTo>
                  <a:pt x="12026" y="2408555"/>
                </a:lnTo>
                <a:lnTo>
                  <a:pt x="6350" y="2402967"/>
                </a:lnTo>
                <a:lnTo>
                  <a:pt x="6350" y="12064"/>
                </a:lnTo>
                <a:lnTo>
                  <a:pt x="12026" y="6350"/>
                </a:lnTo>
                <a:lnTo>
                  <a:pt x="3726402" y="6350"/>
                </a:lnTo>
                <a:lnTo>
                  <a:pt x="3725878" y="5572"/>
                </a:lnTo>
                <a:lnTo>
                  <a:pt x="3719824" y="1494"/>
                </a:lnTo>
                <a:lnTo>
                  <a:pt x="3712400" y="0"/>
                </a:lnTo>
                <a:close/>
              </a:path>
              <a:path w="3731895" h="2414905">
                <a:moveTo>
                  <a:pt x="3726402" y="6350"/>
                </a:moveTo>
                <a:lnTo>
                  <a:pt x="3719512" y="6350"/>
                </a:lnTo>
                <a:lnTo>
                  <a:pt x="3725100" y="12064"/>
                </a:lnTo>
                <a:lnTo>
                  <a:pt x="3725100" y="2402967"/>
                </a:lnTo>
                <a:lnTo>
                  <a:pt x="3719512" y="2408555"/>
                </a:lnTo>
                <a:lnTo>
                  <a:pt x="3726402" y="2408555"/>
                </a:lnTo>
                <a:lnTo>
                  <a:pt x="3729956" y="2403278"/>
                </a:lnTo>
                <a:lnTo>
                  <a:pt x="3731450" y="2395855"/>
                </a:lnTo>
                <a:lnTo>
                  <a:pt x="3731450" y="19050"/>
                </a:lnTo>
                <a:lnTo>
                  <a:pt x="3729956" y="11626"/>
                </a:lnTo>
                <a:lnTo>
                  <a:pt x="3726402" y="6350"/>
                </a:lnTo>
                <a:close/>
              </a:path>
              <a:path w="3731895" h="2414905">
                <a:moveTo>
                  <a:pt x="3715956" y="12700"/>
                </a:moveTo>
                <a:lnTo>
                  <a:pt x="15532" y="12700"/>
                </a:lnTo>
                <a:lnTo>
                  <a:pt x="12700" y="15621"/>
                </a:lnTo>
                <a:lnTo>
                  <a:pt x="12700" y="2399411"/>
                </a:lnTo>
                <a:lnTo>
                  <a:pt x="15532" y="2402205"/>
                </a:lnTo>
                <a:lnTo>
                  <a:pt x="3715956" y="2402205"/>
                </a:lnTo>
                <a:lnTo>
                  <a:pt x="3718750" y="2399411"/>
                </a:lnTo>
                <a:lnTo>
                  <a:pt x="3718750" y="2389505"/>
                </a:lnTo>
                <a:lnTo>
                  <a:pt x="25400" y="2389505"/>
                </a:lnTo>
                <a:lnTo>
                  <a:pt x="25400" y="25400"/>
                </a:lnTo>
                <a:lnTo>
                  <a:pt x="3718750" y="25400"/>
                </a:lnTo>
                <a:lnTo>
                  <a:pt x="3718750" y="15621"/>
                </a:lnTo>
                <a:lnTo>
                  <a:pt x="3715956" y="12700"/>
                </a:lnTo>
                <a:close/>
              </a:path>
              <a:path w="3731895" h="2414905">
                <a:moveTo>
                  <a:pt x="3718750" y="25400"/>
                </a:moveTo>
                <a:lnTo>
                  <a:pt x="3706050" y="25400"/>
                </a:lnTo>
                <a:lnTo>
                  <a:pt x="3706050" y="2389505"/>
                </a:lnTo>
                <a:lnTo>
                  <a:pt x="3718750" y="2389505"/>
                </a:lnTo>
                <a:lnTo>
                  <a:pt x="3718750" y="25400"/>
                </a:lnTo>
                <a:close/>
              </a:path>
              <a:path w="3731895" h="2414905">
                <a:moveTo>
                  <a:pt x="3699700" y="31750"/>
                </a:moveTo>
                <a:lnTo>
                  <a:pt x="31750" y="31750"/>
                </a:lnTo>
                <a:lnTo>
                  <a:pt x="31750" y="2383155"/>
                </a:lnTo>
                <a:lnTo>
                  <a:pt x="3699700" y="2383155"/>
                </a:lnTo>
                <a:lnTo>
                  <a:pt x="3699700" y="2376805"/>
                </a:lnTo>
                <a:lnTo>
                  <a:pt x="38100" y="2376805"/>
                </a:lnTo>
                <a:lnTo>
                  <a:pt x="38100" y="38100"/>
                </a:lnTo>
                <a:lnTo>
                  <a:pt x="3699700" y="38100"/>
                </a:lnTo>
                <a:lnTo>
                  <a:pt x="3699700" y="31750"/>
                </a:lnTo>
                <a:close/>
              </a:path>
              <a:path w="3731895" h="2414905">
                <a:moveTo>
                  <a:pt x="3699700" y="38100"/>
                </a:moveTo>
                <a:lnTo>
                  <a:pt x="3693350" y="38100"/>
                </a:lnTo>
                <a:lnTo>
                  <a:pt x="3693350" y="2376805"/>
                </a:lnTo>
                <a:lnTo>
                  <a:pt x="3699700" y="2376805"/>
                </a:lnTo>
                <a:lnTo>
                  <a:pt x="3699700" y="381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40</Words>
  <Application>Microsoft Office PowerPoint</Application>
  <PresentationFormat>Niestandardowy</PresentationFormat>
  <Paragraphs>10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Szablon projektu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Andrzej78</dc:creator>
  <cp:lastModifiedBy>Rekin</cp:lastModifiedBy>
  <cp:revision>11</cp:revision>
  <dcterms:created xsi:type="dcterms:W3CDTF">2020-05-15T10:24:49Z</dcterms:created>
  <dcterms:modified xsi:type="dcterms:W3CDTF">2020-06-21T10:35:20Z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2020-05-15T00:00:00Z</vt:filetime>
  </property>
</Properties>
</file>