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991B-CDF6-41A8-964D-4B0D301C20FD}" type="datetimeFigureOut">
              <a:rPr lang="pl-PL" smtClean="0"/>
              <a:pPr/>
              <a:t>2020-06-16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A094-7AAF-494E-B47A-2B2B0FAEBE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991B-CDF6-41A8-964D-4B0D301C20FD}" type="datetimeFigureOut">
              <a:rPr lang="pl-PL" smtClean="0"/>
              <a:pPr/>
              <a:t>2020-06-16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A094-7AAF-494E-B47A-2B2B0FAEBE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991B-CDF6-41A8-964D-4B0D301C20FD}" type="datetimeFigureOut">
              <a:rPr lang="pl-PL" smtClean="0"/>
              <a:pPr/>
              <a:t>2020-06-16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A094-7AAF-494E-B47A-2B2B0FAEBE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991B-CDF6-41A8-964D-4B0D301C20FD}" type="datetimeFigureOut">
              <a:rPr lang="pl-PL" smtClean="0"/>
              <a:pPr/>
              <a:t>2020-06-16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A094-7AAF-494E-B47A-2B2B0FAEBE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991B-CDF6-41A8-964D-4B0D301C20FD}" type="datetimeFigureOut">
              <a:rPr lang="pl-PL" smtClean="0"/>
              <a:pPr/>
              <a:t>2020-06-16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A094-7AAF-494E-B47A-2B2B0FAEBE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991B-CDF6-41A8-964D-4B0D301C20FD}" type="datetimeFigureOut">
              <a:rPr lang="pl-PL" smtClean="0"/>
              <a:pPr/>
              <a:t>2020-06-16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A094-7AAF-494E-B47A-2B2B0FAEBE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991B-CDF6-41A8-964D-4B0D301C20FD}" type="datetimeFigureOut">
              <a:rPr lang="pl-PL" smtClean="0"/>
              <a:pPr/>
              <a:t>2020-06-16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A094-7AAF-494E-B47A-2B2B0FAEBE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991B-CDF6-41A8-964D-4B0D301C20FD}" type="datetimeFigureOut">
              <a:rPr lang="pl-PL" smtClean="0"/>
              <a:pPr/>
              <a:t>2020-06-16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A094-7AAF-494E-B47A-2B2B0FAEBE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991B-CDF6-41A8-964D-4B0D301C20FD}" type="datetimeFigureOut">
              <a:rPr lang="pl-PL" smtClean="0"/>
              <a:pPr/>
              <a:t>2020-06-16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A094-7AAF-494E-B47A-2B2B0FAEBE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991B-CDF6-41A8-964D-4B0D301C20FD}" type="datetimeFigureOut">
              <a:rPr lang="pl-PL" smtClean="0"/>
              <a:pPr/>
              <a:t>2020-06-16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A094-7AAF-494E-B47A-2B2B0FAEBE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991B-CDF6-41A8-964D-4B0D301C20FD}" type="datetimeFigureOut">
              <a:rPr lang="pl-PL" smtClean="0"/>
              <a:pPr/>
              <a:t>2020-06-16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A094-7AAF-494E-B47A-2B2B0FAEBE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991B-CDF6-41A8-964D-4B0D301C20FD}" type="datetimeFigureOut">
              <a:rPr lang="pl-PL" smtClean="0"/>
              <a:pPr/>
              <a:t>2020-06-16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7A094-7AAF-494E-B47A-2B2B0FAEBEC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763739"/>
          </a:xfrm>
        </p:spPr>
        <p:txBody>
          <a:bodyPr>
            <a:normAutofit/>
          </a:bodyPr>
          <a:lstStyle/>
          <a:p>
            <a:r>
              <a:rPr lang="pl-PL" b="0" dirty="0" smtClean="0"/>
              <a:t/>
            </a:r>
            <a:br>
              <a:rPr lang="pl-PL" b="0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58" y="0"/>
            <a:ext cx="884372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28" y="188640"/>
            <a:ext cx="850294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028" y="260648"/>
            <a:ext cx="87934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6944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6">
                <a:lumMod val="75000"/>
              </a:scheme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15616" y="105273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Czas na ćwiczenia.</a:t>
            </a:r>
            <a:endParaRPr lang="pl-PL" sz="3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619672" y="2276872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 przesłanym pliku pod nazwą – „Klawiatura”, znajdziecie ćwiczenia do wykonania. Spróbujcie je wykonać, ale nie przesyłajcie prac”. </a:t>
            </a:r>
            <a:r>
              <a:rPr lang="pl-PL" sz="2400" smtClean="0"/>
              <a:t>Miłej zabawy.</a:t>
            </a:r>
            <a:endParaRPr lang="pl-PL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18" y="188640"/>
            <a:ext cx="863236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576" y="188640"/>
            <a:ext cx="852190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16" y="260648"/>
            <a:ext cx="873817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56517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30</Words>
  <Application>Microsoft Office PowerPoint</Application>
  <PresentationFormat>Pokaz na ekranie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 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Mega</dc:creator>
  <cp:lastModifiedBy>Mega</cp:lastModifiedBy>
  <cp:revision>4</cp:revision>
  <dcterms:created xsi:type="dcterms:W3CDTF">2020-05-28T16:01:07Z</dcterms:created>
  <dcterms:modified xsi:type="dcterms:W3CDTF">2020-06-16T21:06:32Z</dcterms:modified>
</cp:coreProperties>
</file>