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2" r:id="rId5"/>
    <p:sldId id="263" r:id="rId6"/>
    <p:sldId id="28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9" r:id="rId17"/>
    <p:sldId id="281" r:id="rId18"/>
    <p:sldId id="273" r:id="rId19"/>
    <p:sldId id="274" r:id="rId20"/>
    <p:sldId id="277" r:id="rId21"/>
    <p:sldId id="275" r:id="rId22"/>
    <p:sldId id="260" r:id="rId23"/>
    <p:sldId id="258" r:id="rId24"/>
    <p:sldId id="276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D3BCA14-CB27-4CD8-9F15-614AB9F6FE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54212D0-CFF5-4899-B36D-D752C472A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29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CA14-CB27-4CD8-9F15-614AB9F6FE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12D0-CFF5-4899-B36D-D752C472A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52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CA14-CB27-4CD8-9F15-614AB9F6FE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12D0-CFF5-4899-B36D-D752C472A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195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CA14-CB27-4CD8-9F15-614AB9F6FE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12D0-CFF5-4899-B36D-D752C472A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9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CA14-CB27-4CD8-9F15-614AB9F6FE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12D0-CFF5-4899-B36D-D752C472A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96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CA14-CB27-4CD8-9F15-614AB9F6FE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12D0-CFF5-4899-B36D-D752C472A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530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CA14-CB27-4CD8-9F15-614AB9F6FE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12D0-CFF5-4899-B36D-D752C472A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154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D3BCA14-CB27-4CD8-9F15-614AB9F6FE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12D0-CFF5-4899-B36D-D752C472A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563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D3BCA14-CB27-4CD8-9F15-614AB9F6FE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12D0-CFF5-4899-B36D-D752C472A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05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CA14-CB27-4CD8-9F15-614AB9F6FE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12D0-CFF5-4899-B36D-D752C472A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97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CA14-CB27-4CD8-9F15-614AB9F6FE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12D0-CFF5-4899-B36D-D752C472A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518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CA14-CB27-4CD8-9F15-614AB9F6FE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12D0-CFF5-4899-B36D-D752C472A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560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CA14-CB27-4CD8-9F15-614AB9F6FE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12D0-CFF5-4899-B36D-D752C472A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43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CA14-CB27-4CD8-9F15-614AB9F6FE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12D0-CFF5-4899-B36D-D752C472A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119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CA14-CB27-4CD8-9F15-614AB9F6FE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12D0-CFF5-4899-B36D-D752C472A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36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CA14-CB27-4CD8-9F15-614AB9F6FE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12D0-CFF5-4899-B36D-D752C472A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13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CA14-CB27-4CD8-9F15-614AB9F6FE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12D0-CFF5-4899-B36D-D752C472A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57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D3BCA14-CB27-4CD8-9F15-614AB9F6FE6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54212D0-CFF5-4899-B36D-D752C472A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702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weiterweltkrieg.org/phpBB2/viewtopic.php?f=16&amp;t=5736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ommons.wikimedia.org/wiki/Category:Order_of_Polonia_Restituta" TargetMode="Externa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E42B4B-2541-45EF-BC11-D0A1513FF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Bookman Old Style" panose="02050604050505020204" pitchFamily="18" charset="0"/>
              </a:rPr>
              <a:t>WITOLD PILECKI </a:t>
            </a:r>
            <a:br>
              <a:rPr lang="pl-PL" b="1" dirty="0">
                <a:latin typeface="Bookman Old Style" panose="02050604050505020204" pitchFamily="18" charset="0"/>
              </a:rPr>
            </a:br>
            <a:r>
              <a:rPr lang="pl-PL" b="1" dirty="0">
                <a:latin typeface="Bookman Old Style" panose="02050604050505020204" pitchFamily="18" charset="0"/>
              </a:rPr>
              <a:t>– Żołnierz Niezłomny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6A1722E-BF77-4E94-A565-C32CF6AED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29" y="2334673"/>
            <a:ext cx="3007187" cy="4351338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E3118C8-F5E0-4FC2-BEE9-5267FD87C675}"/>
              </a:ext>
            </a:extLst>
          </p:cNvPr>
          <p:cNvSpPr txBox="1"/>
          <p:nvPr/>
        </p:nvSpPr>
        <p:spPr>
          <a:xfrm>
            <a:off x="5024488" y="3167406"/>
            <a:ext cx="489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○ 13 maja 1901 roku</a:t>
            </a:r>
            <a:br>
              <a:rPr lang="pl-PL" sz="3600" b="1" dirty="0"/>
            </a:br>
            <a:r>
              <a:rPr lang="pl-PL" sz="3600" b="1" dirty="0"/>
              <a:t> † 25 maja 1948 roku </a:t>
            </a:r>
          </a:p>
        </p:txBody>
      </p:sp>
    </p:spTree>
    <p:extLst>
      <p:ext uri="{BB962C8B-B14F-4D97-AF65-F5344CB8AC3E}">
        <p14:creationId xmlns:p14="http://schemas.microsoft.com/office/powerpoint/2010/main" val="158198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FDD65C-90C5-4FEF-B491-B2BCBBF18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Dzienna racja żywieniowa w Auschwitz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8EBC988-BD71-4990-9463-4807EE408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39" y="1722021"/>
            <a:ext cx="5958317" cy="4162311"/>
          </a:xfrm>
        </p:spPr>
      </p:pic>
    </p:spTree>
    <p:extLst>
      <p:ext uri="{BB962C8B-B14F-4D97-AF65-F5344CB8AC3E}">
        <p14:creationId xmlns:p14="http://schemas.microsoft.com/office/powerpoint/2010/main" val="18270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E24814-3723-4622-88D2-58C00836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Dzieci w obozach koncentracyjnych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2E913BC-A65C-434E-8AEB-B24670F5A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25" y="1774692"/>
            <a:ext cx="5831192" cy="4245108"/>
          </a:xfrm>
        </p:spPr>
      </p:pic>
    </p:spTree>
    <p:extLst>
      <p:ext uri="{BB962C8B-B14F-4D97-AF65-F5344CB8AC3E}">
        <p14:creationId xmlns:p14="http://schemas.microsoft.com/office/powerpoint/2010/main" val="1556655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650694-409C-4E4F-A9DD-4762B39A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Apel dzieci w obozie koncentracyjnym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4A3D40F-E7DD-4016-B809-38654E54F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30" y="1732373"/>
            <a:ext cx="7479490" cy="4284252"/>
          </a:xfrm>
        </p:spPr>
      </p:pic>
    </p:spTree>
    <p:extLst>
      <p:ext uri="{BB962C8B-B14F-4D97-AF65-F5344CB8AC3E}">
        <p14:creationId xmlns:p14="http://schemas.microsoft.com/office/powerpoint/2010/main" val="202695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00E588-0CE6-4E18-BB01-DD3B7A9C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Witold Pilecki daje się dobrowolnie zamknąć w obozie w Auschwitz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754B4E-73EF-4A65-9D4F-4004C1A6F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19 września 1940 roku – aresztowanie w Warszawie</a:t>
            </a:r>
          </a:p>
          <a:p>
            <a:r>
              <a:rPr lang="pl-PL" sz="2800" dirty="0"/>
              <a:t>22 września 1940 roku – do 27 kwietnia 1943 roku przebywa w obozie Auschwitz.</a:t>
            </a:r>
          </a:p>
          <a:p>
            <a:r>
              <a:rPr lang="pl-PL" sz="2800" dirty="0"/>
              <a:t>Ucieka gdyż Niemcy dowiadują się o jego działalności.</a:t>
            </a:r>
          </a:p>
          <a:p>
            <a:r>
              <a:rPr lang="pl-PL" sz="2800" dirty="0"/>
              <a:t>Przekazuje informacje o sytuacji w obozie. </a:t>
            </a:r>
          </a:p>
        </p:txBody>
      </p:sp>
    </p:spTree>
    <p:extLst>
      <p:ext uri="{BB962C8B-B14F-4D97-AF65-F5344CB8AC3E}">
        <p14:creationId xmlns:p14="http://schemas.microsoft.com/office/powerpoint/2010/main" val="748534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0D850F-CA75-482E-8C99-8D47840C0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01 sierpnia 1944 – 02 października 1944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E77BED-D61C-4F66-BE8C-E67EBA4C5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/>
              <a:t>POWSTANIE WARSZAWSKIE</a:t>
            </a:r>
          </a:p>
          <a:p>
            <a:pPr algn="ctr"/>
            <a:r>
              <a:rPr lang="pl-PL" sz="2800" b="1" dirty="0"/>
              <a:t>Witold Pilecki bierze udział w walkach powstańczych a po powstaniu zostaje przewieziony do niemieckiego  obozu jenieckiego </a:t>
            </a:r>
          </a:p>
        </p:txBody>
      </p:sp>
    </p:spTree>
    <p:extLst>
      <p:ext uri="{BB962C8B-B14F-4D97-AF65-F5344CB8AC3E}">
        <p14:creationId xmlns:p14="http://schemas.microsoft.com/office/powerpoint/2010/main" val="2768927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E34C0C-5F38-401F-B116-AD06DC6F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Lato 1945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7A7963-3F07-414D-A5D4-DB3A82702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Witold Pilecki przebywa we Włoszech gdzie stacjonuje Armia Polska (II Korpus).</a:t>
            </a:r>
          </a:p>
        </p:txBody>
      </p:sp>
    </p:spTree>
    <p:extLst>
      <p:ext uri="{BB962C8B-B14F-4D97-AF65-F5344CB8AC3E}">
        <p14:creationId xmlns:p14="http://schemas.microsoft.com/office/powerpoint/2010/main" val="2245462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81C600-2461-4CDF-81B6-A54CF1F2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Żołnierze sowieccy w Polsce 1945 rok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81D4829-2863-439B-89B2-A8680556D8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87" y="1680632"/>
            <a:ext cx="4770473" cy="4770473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9BC6F67-7AB0-4AA7-9661-440F30A38F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32" y="1712171"/>
            <a:ext cx="5562881" cy="4172161"/>
          </a:xfrm>
        </p:spPr>
      </p:pic>
    </p:spTree>
    <p:extLst>
      <p:ext uri="{BB962C8B-B14F-4D97-AF65-F5344CB8AC3E}">
        <p14:creationId xmlns:p14="http://schemas.microsoft.com/office/powerpoint/2010/main" val="4082990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92E25F-C95F-4E49-A386-A3F7890E3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649" y="1087096"/>
            <a:ext cx="8825658" cy="1987047"/>
          </a:xfrm>
        </p:spPr>
        <p:txBody>
          <a:bodyPr/>
          <a:lstStyle/>
          <a:p>
            <a:pPr algn="ctr"/>
            <a:r>
              <a:rPr lang="pl-PL" dirty="0"/>
              <a:t>POLSKIE WŁADZE KOMUNISTYCZNE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2E95E6F-06D4-4559-B56F-0FABBE57F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893" y="3429000"/>
            <a:ext cx="8825658" cy="2151668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Podporządkowane Związkowi Sowieckiemu władze państwowe, sprawujące rządy w Polsce w latach 1944 – 1989 </a:t>
            </a:r>
          </a:p>
        </p:txBody>
      </p:sp>
    </p:spTree>
    <p:extLst>
      <p:ext uri="{BB962C8B-B14F-4D97-AF65-F5344CB8AC3E}">
        <p14:creationId xmlns:p14="http://schemas.microsoft.com/office/powerpoint/2010/main" val="3132549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84526E-B776-42EA-ACA6-A359F35C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Powrót do Polski Witolda Pileckiego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3B8661-D544-4D78-9A3A-6CC5D75E9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7200" dirty="0"/>
              <a:t>Zima 1945 roku </a:t>
            </a:r>
            <a:br>
              <a:rPr lang="pl-PL" sz="7200" dirty="0"/>
            </a:b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153494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DB223DF-3B8E-4D5E-9776-ACC951C0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89" y="2414964"/>
            <a:ext cx="6067327" cy="319333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0EE180E-5F1A-4A44-BAAF-081AFF58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Aresztowanie i wyrok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D9EB3E-0CE7-4E83-B7E3-083934EE9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08 maja 1947 roku – aresztowanie i oskarżenie o zdradę, 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15 marca 1948 roku – ogłoszenie wyroku </a:t>
            </a:r>
          </a:p>
          <a:p>
            <a:endParaRPr lang="pl-PL" dirty="0"/>
          </a:p>
          <a:p>
            <a:r>
              <a:rPr lang="pl-PL" dirty="0"/>
              <a:t>25 maja 1945 roku – wykonanie wyroku śmierci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601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E32620-CC2A-4B4A-BFD1-C2176C25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II WOJNA ŚWIATOWA W EUROPIE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4C17E4-D6FA-4371-899E-F54D11FB4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6000" dirty="0"/>
              <a:t> </a:t>
            </a:r>
          </a:p>
          <a:p>
            <a:pPr marL="0" indent="0">
              <a:buNone/>
            </a:pPr>
            <a:r>
              <a:rPr lang="pl-PL" sz="6000" dirty="0"/>
              <a:t>Od 01 września 1939 </a:t>
            </a:r>
            <a:br>
              <a:rPr lang="pl-PL" sz="6000" dirty="0"/>
            </a:br>
            <a:r>
              <a:rPr lang="pl-PL" sz="6000" dirty="0"/>
              <a:t>do  08 maja 1945 roku </a:t>
            </a:r>
          </a:p>
        </p:txBody>
      </p:sp>
    </p:spTree>
    <p:extLst>
      <p:ext uri="{BB962C8B-B14F-4D97-AF65-F5344CB8AC3E}">
        <p14:creationId xmlns:p14="http://schemas.microsoft.com/office/powerpoint/2010/main" val="2110837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D2B7ED-CFD4-46D9-9BE8-F65C675B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„Łączka” na cmentarzu Powązki </a:t>
            </a:r>
            <a:br>
              <a:rPr lang="pl-PL" dirty="0"/>
            </a:br>
            <a:r>
              <a:rPr lang="pl-PL" dirty="0"/>
              <a:t>w Warszawie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E57BF51-F189-423B-A099-C0464ACEE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23646"/>
            <a:ext cx="7026369" cy="4276921"/>
          </a:xfrm>
        </p:spPr>
      </p:pic>
    </p:spTree>
    <p:extLst>
      <p:ext uri="{BB962C8B-B14F-4D97-AF65-F5344CB8AC3E}">
        <p14:creationId xmlns:p14="http://schemas.microsoft.com/office/powerpoint/2010/main" val="4247988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454225-7AE9-4493-8CF8-74EB1055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331" y="709717"/>
            <a:ext cx="8761413" cy="1232204"/>
          </a:xfrm>
        </p:spPr>
        <p:txBody>
          <a:bodyPr/>
          <a:lstStyle/>
          <a:p>
            <a:r>
              <a:rPr lang="pl-PL" dirty="0"/>
              <a:t>Miejsce prawdopodobnego pochówku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6BC9DBB-B4CD-4B9B-92B8-DF3C720D2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21" y="2480952"/>
            <a:ext cx="5128394" cy="3416300"/>
          </a:xfrm>
        </p:spPr>
      </p:pic>
    </p:spTree>
    <p:extLst>
      <p:ext uri="{BB962C8B-B14F-4D97-AF65-F5344CB8AC3E}">
        <p14:creationId xmlns:p14="http://schemas.microsoft.com/office/powerpoint/2010/main" val="3253556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FF171A-08AF-44E6-882D-88A93CF7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Odznaczenia dla Witolda Pileckiego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5202DC-7543-4DC3-86A6-7668F045A4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Order Orła Białego nadany pośmiertnie Witoldowi Pileckiemu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7BC15A3-70DB-431E-9189-54FFBAA7D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38143" y="3429000"/>
            <a:ext cx="2352373" cy="1996978"/>
          </a:xfrm>
          <a:prstGeom prst="rect">
            <a:avLst/>
          </a:prstGeo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E6FFE608-B378-4887-AFED-916A27A310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59212" y="3915115"/>
            <a:ext cx="3157027" cy="2104686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E98C695-7125-4971-AF7A-1CC6D348DAF5}"/>
              </a:ext>
            </a:extLst>
          </p:cNvPr>
          <p:cNvSpPr txBox="1"/>
          <p:nvPr/>
        </p:nvSpPr>
        <p:spPr>
          <a:xfrm>
            <a:off x="7287871" y="2762054"/>
            <a:ext cx="3628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Krzyż Komandorski Orderu Odrodzenia Polski 11 stycznia 1995 rok -  Pośmiertnie </a:t>
            </a:r>
          </a:p>
        </p:txBody>
      </p:sp>
    </p:spTree>
    <p:extLst>
      <p:ext uri="{BB962C8B-B14F-4D97-AF65-F5344CB8AC3E}">
        <p14:creationId xmlns:p14="http://schemas.microsoft.com/office/powerpoint/2010/main" val="1369812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244825-6545-4C38-9D7F-56213FF2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Uniewinnienie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75CA36-96FB-4C9B-B64B-E4337F840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01 października 1990 roku Izba Wojskowa Sądu Najwyższego uniewinniła Witolda Pileckiego stwierdzając, że wyrok śmierci był bezprawny i niesprawiedliwy.</a:t>
            </a:r>
          </a:p>
        </p:txBody>
      </p:sp>
    </p:spTree>
    <p:extLst>
      <p:ext uri="{BB962C8B-B14F-4D97-AF65-F5344CB8AC3E}">
        <p14:creationId xmlns:p14="http://schemas.microsoft.com/office/powerpoint/2010/main" val="3964675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3AC455-C72F-4A2E-B41A-12B3C64BD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Pomnik Witolda Pileckiego w Wieluniu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5E62D42-7CA7-4DDF-99A9-283AC7E97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80" y="2278540"/>
            <a:ext cx="5146348" cy="3741260"/>
          </a:xfrm>
        </p:spPr>
      </p:pic>
    </p:spTree>
    <p:extLst>
      <p:ext uri="{BB962C8B-B14F-4D97-AF65-F5344CB8AC3E}">
        <p14:creationId xmlns:p14="http://schemas.microsoft.com/office/powerpoint/2010/main" val="3613219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E6D9564-268B-4C75-A913-069C15E97DA1}"/>
              </a:ext>
            </a:extLst>
          </p:cNvPr>
          <p:cNvSpPr/>
          <p:nvPr/>
        </p:nvSpPr>
        <p:spPr>
          <a:xfrm>
            <a:off x="1329179" y="1498862"/>
            <a:ext cx="9964132" cy="4694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b="1" dirty="0">
                <a:latin typeface="Book Antiqua" panose="02040602050305030304" pitchFamily="18" charset="0"/>
              </a:rPr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1389598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E6D9564-268B-4C75-A913-069C15E97DA1}"/>
              </a:ext>
            </a:extLst>
          </p:cNvPr>
          <p:cNvSpPr/>
          <p:nvPr/>
        </p:nvSpPr>
        <p:spPr>
          <a:xfrm>
            <a:off x="650449" y="641023"/>
            <a:ext cx="9964132" cy="4694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b="1" dirty="0">
                <a:latin typeface="Book Antiqua" panose="02040602050305030304" pitchFamily="18" charset="0"/>
              </a:rPr>
              <a:t>1 marca to święto państwowe. Nazywane jest…….(str.135)</a:t>
            </a:r>
          </a:p>
        </p:txBody>
      </p:sp>
    </p:spTree>
    <p:extLst>
      <p:ext uri="{BB962C8B-B14F-4D97-AF65-F5344CB8AC3E}">
        <p14:creationId xmlns:p14="http://schemas.microsoft.com/office/powerpoint/2010/main" val="1935544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E6D9564-268B-4C75-A913-069C15E97DA1}"/>
              </a:ext>
            </a:extLst>
          </p:cNvPr>
          <p:cNvSpPr/>
          <p:nvPr/>
        </p:nvSpPr>
        <p:spPr>
          <a:xfrm>
            <a:off x="697583" y="641023"/>
            <a:ext cx="9964132" cy="4694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b="1" dirty="0">
                <a:latin typeface="Book Antiqua" panose="02040602050305030304" pitchFamily="18" charset="0"/>
              </a:rPr>
              <a:t>Największy niemiecki obóz zagłady to 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721772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E6D9564-268B-4C75-A913-069C15E97DA1}"/>
              </a:ext>
            </a:extLst>
          </p:cNvPr>
          <p:cNvSpPr/>
          <p:nvPr/>
        </p:nvSpPr>
        <p:spPr>
          <a:xfrm>
            <a:off x="697583" y="641023"/>
            <a:ext cx="9964132" cy="4694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latin typeface="Book Antiqua" panose="02040602050305030304" pitchFamily="18" charset="0"/>
              </a:rPr>
              <a:t>Zadaniem </a:t>
            </a:r>
            <a:r>
              <a:rPr lang="pl-PL" sz="4400" b="1" dirty="0" err="1">
                <a:latin typeface="Book Antiqua" panose="02040602050305030304" pitchFamily="18" charset="0"/>
              </a:rPr>
              <a:t>Widolda</a:t>
            </a:r>
            <a:r>
              <a:rPr lang="pl-PL" sz="4400" b="1" dirty="0">
                <a:latin typeface="Book Antiqua" panose="02040602050305030304" pitchFamily="18" charset="0"/>
              </a:rPr>
              <a:t> Pileckiego po aresztowaniu i osadzeniu w obozie koncentracyjnym było……(str. 132)</a:t>
            </a:r>
          </a:p>
        </p:txBody>
      </p:sp>
    </p:spTree>
    <p:extLst>
      <p:ext uri="{BB962C8B-B14F-4D97-AF65-F5344CB8AC3E}">
        <p14:creationId xmlns:p14="http://schemas.microsoft.com/office/powerpoint/2010/main" val="157912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E6D9564-268B-4C75-A913-069C15E97DA1}"/>
              </a:ext>
            </a:extLst>
          </p:cNvPr>
          <p:cNvSpPr/>
          <p:nvPr/>
        </p:nvSpPr>
        <p:spPr>
          <a:xfrm>
            <a:off x="697583" y="641023"/>
            <a:ext cx="9964132" cy="4694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latin typeface="Book Antiqua" panose="02040602050305030304" pitchFamily="18" charset="0"/>
              </a:rPr>
              <a:t>II wojna światowa trwała od ………………do ………….roku </a:t>
            </a:r>
          </a:p>
        </p:txBody>
      </p:sp>
    </p:spTree>
    <p:extLst>
      <p:ext uri="{BB962C8B-B14F-4D97-AF65-F5344CB8AC3E}">
        <p14:creationId xmlns:p14="http://schemas.microsoft.com/office/powerpoint/2010/main" val="116569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4D28C7-C759-4C23-B355-8477097D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081375"/>
          </a:xfrm>
        </p:spPr>
        <p:txBody>
          <a:bodyPr/>
          <a:lstStyle/>
          <a:p>
            <a:pPr algn="ctr"/>
            <a:r>
              <a:rPr lang="pl-PL" dirty="0"/>
              <a:t>Zniszczony Wieluń</a:t>
            </a:r>
            <a:br>
              <a:rPr lang="pl-PL" dirty="0"/>
            </a:br>
            <a:r>
              <a:rPr lang="pl-PL" dirty="0"/>
              <a:t> 01 września 1939 roku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1C570F6-23B8-4CCB-8F9D-A7973E1BF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97" y="2603500"/>
            <a:ext cx="7126718" cy="3416300"/>
          </a:xfrm>
        </p:spPr>
      </p:pic>
    </p:spTree>
    <p:extLst>
      <p:ext uri="{BB962C8B-B14F-4D97-AF65-F5344CB8AC3E}">
        <p14:creationId xmlns:p14="http://schemas.microsoft.com/office/powerpoint/2010/main" val="664477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E6D9564-268B-4C75-A913-069C15E97DA1}"/>
              </a:ext>
            </a:extLst>
          </p:cNvPr>
          <p:cNvSpPr/>
          <p:nvPr/>
        </p:nvSpPr>
        <p:spPr>
          <a:xfrm>
            <a:off x="697583" y="641023"/>
            <a:ext cx="9964132" cy="4694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latin typeface="Book Antiqua" panose="02040602050305030304" pitchFamily="18" charset="0"/>
              </a:rPr>
              <a:t>17  Września 1939 r, wkroczyły do Polski wojska …………………….(popatrz na mapę) </a:t>
            </a:r>
          </a:p>
        </p:txBody>
      </p:sp>
    </p:spTree>
    <p:extLst>
      <p:ext uri="{BB962C8B-B14F-4D97-AF65-F5344CB8AC3E}">
        <p14:creationId xmlns:p14="http://schemas.microsoft.com/office/powerpoint/2010/main" val="1047454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E6D9564-268B-4C75-A913-069C15E97DA1}"/>
              </a:ext>
            </a:extLst>
          </p:cNvPr>
          <p:cNvSpPr/>
          <p:nvPr/>
        </p:nvSpPr>
        <p:spPr>
          <a:xfrm>
            <a:off x="697583" y="641023"/>
            <a:ext cx="9964132" cy="4694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latin typeface="Book Antiqua" panose="02040602050305030304" pitchFamily="18" charset="0"/>
              </a:rPr>
              <a:t>Żołnierzy polskiego podziemia określa się żołnierzami wyklętymi gdyż komuniści nazywali ich ………………. (</a:t>
            </a:r>
            <a:r>
              <a:rPr lang="pl-PL" sz="4400" b="1" dirty="0" err="1">
                <a:latin typeface="Book Antiqua" panose="02040602050305030304" pitchFamily="18" charset="0"/>
              </a:rPr>
              <a:t>str</a:t>
            </a:r>
            <a:r>
              <a:rPr lang="pl-PL" sz="4400" b="1" dirty="0">
                <a:latin typeface="Book Antiqua" panose="02040602050305030304" pitchFamily="18" charset="0"/>
              </a:rPr>
              <a:t> 135) </a:t>
            </a:r>
          </a:p>
        </p:txBody>
      </p:sp>
    </p:spTree>
    <p:extLst>
      <p:ext uri="{BB962C8B-B14F-4D97-AF65-F5344CB8AC3E}">
        <p14:creationId xmlns:p14="http://schemas.microsoft.com/office/powerpoint/2010/main" val="3838468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E6D9564-268B-4C75-A913-069C15E97DA1}"/>
              </a:ext>
            </a:extLst>
          </p:cNvPr>
          <p:cNvSpPr/>
          <p:nvPr/>
        </p:nvSpPr>
        <p:spPr>
          <a:xfrm>
            <a:off x="697583" y="641023"/>
            <a:ext cx="9964132" cy="4694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latin typeface="Book Antiqua" panose="02040602050305030304" pitchFamily="18" charset="0"/>
              </a:rPr>
              <a:t>Witold Pilecki został skazany przez komunistów na karę……………..</a:t>
            </a:r>
            <a:br>
              <a:rPr lang="pl-PL" sz="4400" b="1" dirty="0">
                <a:latin typeface="Book Antiqua" panose="02040602050305030304" pitchFamily="18" charset="0"/>
              </a:rPr>
            </a:br>
            <a:r>
              <a:rPr lang="pl-PL" sz="4400" b="1" dirty="0">
                <a:latin typeface="Book Antiqua" panose="02040602050305030304" pitchFamily="18" charset="0"/>
              </a:rPr>
              <a:t>(str. 134)</a:t>
            </a:r>
          </a:p>
        </p:txBody>
      </p:sp>
    </p:spTree>
    <p:extLst>
      <p:ext uri="{BB962C8B-B14F-4D97-AF65-F5344CB8AC3E}">
        <p14:creationId xmlns:p14="http://schemas.microsoft.com/office/powerpoint/2010/main" val="932797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E6D9564-268B-4C75-A913-069C15E97DA1}"/>
              </a:ext>
            </a:extLst>
          </p:cNvPr>
          <p:cNvSpPr/>
          <p:nvPr/>
        </p:nvSpPr>
        <p:spPr>
          <a:xfrm>
            <a:off x="697583" y="641023"/>
            <a:ext cx="9964132" cy="4694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latin typeface="Book Antiqua" panose="02040602050305030304" pitchFamily="18" charset="0"/>
              </a:rPr>
              <a:t>Po zakończeniu II wojny światowej Witold Pilecki zbierał informacje o …………(str.134)</a:t>
            </a:r>
          </a:p>
        </p:txBody>
      </p:sp>
    </p:spTree>
    <p:extLst>
      <p:ext uri="{BB962C8B-B14F-4D97-AF65-F5344CB8AC3E}">
        <p14:creationId xmlns:p14="http://schemas.microsoft.com/office/powerpoint/2010/main" val="1038345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E6D9564-268B-4C75-A913-069C15E97DA1}"/>
              </a:ext>
            </a:extLst>
          </p:cNvPr>
          <p:cNvSpPr/>
          <p:nvPr/>
        </p:nvSpPr>
        <p:spPr>
          <a:xfrm>
            <a:off x="697583" y="641023"/>
            <a:ext cx="9964132" cy="4694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latin typeface="Book Antiqua" panose="02040602050305030304" pitchFamily="18" charset="0"/>
              </a:rPr>
              <a:t>Co oznacza skrót IPN ?</a:t>
            </a:r>
          </a:p>
        </p:txBody>
      </p:sp>
    </p:spTree>
    <p:extLst>
      <p:ext uri="{BB962C8B-B14F-4D97-AF65-F5344CB8AC3E}">
        <p14:creationId xmlns:p14="http://schemas.microsoft.com/office/powerpoint/2010/main" val="2712983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2F4251-CE27-4F39-8861-A3EDD95C4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Dlaczego Witold Pilecki jest nazywany żołnierzem wyklętym/niezłomnym/ 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E776BF-EF69-481D-9B37-4923C44E7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55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097A79-06C8-4740-B336-365F78E1B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Wieluń dzisiejszy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8808AE5-8BB9-4D2D-91F7-099887013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04" y="2007282"/>
            <a:ext cx="6018777" cy="4012518"/>
          </a:xfrm>
        </p:spPr>
      </p:pic>
    </p:spTree>
    <p:extLst>
      <p:ext uri="{BB962C8B-B14F-4D97-AF65-F5344CB8AC3E}">
        <p14:creationId xmlns:p14="http://schemas.microsoft.com/office/powerpoint/2010/main" val="354363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402027-5978-4470-B0E1-635F05F5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Nieistniejąca fara (kościół)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200ED11-83A8-4DCD-8FE1-45C0B3831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13" y="1794816"/>
            <a:ext cx="6174558" cy="4199608"/>
          </a:xfrm>
        </p:spPr>
      </p:pic>
    </p:spTree>
    <p:extLst>
      <p:ext uri="{BB962C8B-B14F-4D97-AF65-F5344CB8AC3E}">
        <p14:creationId xmlns:p14="http://schemas.microsoft.com/office/powerpoint/2010/main" val="60449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FF6F9D-ACAE-4DA3-9136-E98CB2ABA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663" y="1219200"/>
            <a:ext cx="7706241" cy="1261183"/>
          </a:xfrm>
        </p:spPr>
        <p:txBody>
          <a:bodyPr/>
          <a:lstStyle/>
          <a:p>
            <a:r>
              <a:rPr lang="pl-PL" dirty="0"/>
              <a:t>Obóz koncentracyjny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DD79F7-AAA6-4B4C-874D-A6D31972D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442" y="3297370"/>
            <a:ext cx="8825658" cy="2094761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Rodzaj ciężkiego więzienia , w którym więźniowie ginęli z powodu niewolniczej pracy ponad siły, niedożywienia, panujących chorób oraz przemocy stosowanej przez strażników.</a:t>
            </a:r>
          </a:p>
        </p:txBody>
      </p:sp>
    </p:spTree>
    <p:extLst>
      <p:ext uri="{BB962C8B-B14F-4D97-AF65-F5344CB8AC3E}">
        <p14:creationId xmlns:p14="http://schemas.microsoft.com/office/powerpoint/2010/main" val="368472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788D25-2589-4FB3-BCC6-BB67F54F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Ludzie przywożeni do Auschwitz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DF78F6B-B5E7-4108-88A1-B7DE14970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358253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C9F36C-1999-4C9A-AA85-04AFBCB9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Wnętrze baraku w Auschwitz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8AB6216-AD2D-4B97-A632-24E171060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23" y="2291129"/>
            <a:ext cx="6247419" cy="4065565"/>
          </a:xfrm>
        </p:spPr>
      </p:pic>
    </p:spTree>
    <p:extLst>
      <p:ext uri="{BB962C8B-B14F-4D97-AF65-F5344CB8AC3E}">
        <p14:creationId xmlns:p14="http://schemas.microsoft.com/office/powerpoint/2010/main" val="66528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CA7CAB-3854-477F-B01D-BE70A3E7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33" y="311084"/>
            <a:ext cx="8761413" cy="1960774"/>
          </a:xfrm>
        </p:spPr>
        <p:txBody>
          <a:bodyPr/>
          <a:lstStyle/>
          <a:p>
            <a:r>
              <a:rPr lang="pl-PL" dirty="0"/>
              <a:t>Kara dla więźnia </a:t>
            </a:r>
            <a:br>
              <a:rPr lang="pl-PL" dirty="0"/>
            </a:br>
            <a:r>
              <a:rPr lang="pl-PL" dirty="0"/>
              <a:t>w Auschwitz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0B3E14C-C8B1-403B-AC61-27B2F2350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774" y="394130"/>
            <a:ext cx="2912884" cy="6069740"/>
          </a:xfrm>
        </p:spPr>
      </p:pic>
    </p:spTree>
    <p:extLst>
      <p:ext uri="{BB962C8B-B14F-4D97-AF65-F5344CB8AC3E}">
        <p14:creationId xmlns:p14="http://schemas.microsoft.com/office/powerpoint/2010/main" val="2296935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117</TotalTime>
  <Words>438</Words>
  <Application>Microsoft Office PowerPoint</Application>
  <PresentationFormat>Panoramiczny</PresentationFormat>
  <Paragraphs>57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1" baseType="lpstr">
      <vt:lpstr>Arial</vt:lpstr>
      <vt:lpstr>Book Antiqua</vt:lpstr>
      <vt:lpstr>Bookman Old Style</vt:lpstr>
      <vt:lpstr>Century Gothic</vt:lpstr>
      <vt:lpstr>Wingdings 3</vt:lpstr>
      <vt:lpstr>Jon (sala konferencyjna)</vt:lpstr>
      <vt:lpstr>WITOLD PILECKI  – Żołnierz Niezłomny</vt:lpstr>
      <vt:lpstr>II WOJNA ŚWIATOWA W EUROPIE</vt:lpstr>
      <vt:lpstr>Zniszczony Wieluń  01 września 1939 roku</vt:lpstr>
      <vt:lpstr>Wieluń dzisiejszy</vt:lpstr>
      <vt:lpstr>Nieistniejąca fara (kościół) </vt:lpstr>
      <vt:lpstr>Obóz koncentracyjny </vt:lpstr>
      <vt:lpstr>Ludzie przywożeni do Auschwitz</vt:lpstr>
      <vt:lpstr>Wnętrze baraku w Auschwitz</vt:lpstr>
      <vt:lpstr>Kara dla więźnia  w Auschwitz</vt:lpstr>
      <vt:lpstr>Dzienna racja żywieniowa w Auschwitz</vt:lpstr>
      <vt:lpstr>Dzieci w obozach koncentracyjnych</vt:lpstr>
      <vt:lpstr>Apel dzieci w obozie koncentracyjnym</vt:lpstr>
      <vt:lpstr>Witold Pilecki daje się dobrowolnie zamknąć w obozie w Auschwitz </vt:lpstr>
      <vt:lpstr>01 sierpnia 1944 – 02 października 1944</vt:lpstr>
      <vt:lpstr>Lato 1945 </vt:lpstr>
      <vt:lpstr>Żołnierze sowieccy w Polsce 1945 rok</vt:lpstr>
      <vt:lpstr>POLSKIE WŁADZE KOMUNISTYCZNE</vt:lpstr>
      <vt:lpstr>Powrót do Polski Witolda Pileckiego </vt:lpstr>
      <vt:lpstr>Aresztowanie i wyrok</vt:lpstr>
      <vt:lpstr>„Łączka” na cmentarzu Powązki  w Warszawie</vt:lpstr>
      <vt:lpstr>Miejsce prawdopodobnego pochówku</vt:lpstr>
      <vt:lpstr>Odznaczenia dla Witolda Pileckiego </vt:lpstr>
      <vt:lpstr>Uniewinnienie </vt:lpstr>
      <vt:lpstr>Pomnik Witolda Pileckiego w Wieluniu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Dlaczego Witold Pilecki jest nazywany żołnierzem wyklętym/niezłomnym/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JANUSZ JASIŃSKI</dc:creator>
  <cp:lastModifiedBy>JANUSZ JASIŃSKI</cp:lastModifiedBy>
  <cp:revision>21</cp:revision>
  <dcterms:created xsi:type="dcterms:W3CDTF">2018-02-26T22:03:29Z</dcterms:created>
  <dcterms:modified xsi:type="dcterms:W3CDTF">2020-06-01T17:01:39Z</dcterms:modified>
</cp:coreProperties>
</file>