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5" r:id="rId4"/>
    <p:sldId id="262" r:id="rId5"/>
    <p:sldId id="264" r:id="rId6"/>
    <p:sldId id="259" r:id="rId7"/>
    <p:sldId id="266" r:id="rId8"/>
    <p:sldId id="263" r:id="rId9"/>
    <p:sldId id="260" r:id="rId10"/>
    <p:sldId id="269" r:id="rId11"/>
    <p:sldId id="261" r:id="rId12"/>
    <p:sldId id="271" r:id="rId13"/>
    <p:sldId id="270" r:id="rId14"/>
    <p:sldId id="268" r:id="rId15"/>
    <p:sldId id="258" r:id="rId16"/>
    <p:sldId id="267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 obraz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D79BF58-7C8C-4A2B-8542-95374CD23B7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/>
              <a:t>Od Absolutyzmu do Republiki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84C0B029-60BF-4037-B982-265939E213D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/>
              <a:t>Powtórzenie</a:t>
            </a:r>
          </a:p>
        </p:txBody>
      </p:sp>
    </p:spTree>
    <p:extLst>
      <p:ext uri="{BB962C8B-B14F-4D97-AF65-F5344CB8AC3E}">
        <p14:creationId xmlns:p14="http://schemas.microsoft.com/office/powerpoint/2010/main" val="20075111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C15921E-2B11-41C5-91E0-A5BAADBF1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4299712"/>
          </a:xfrm>
        </p:spPr>
        <p:txBody>
          <a:bodyPr>
            <a:normAutofit/>
          </a:bodyPr>
          <a:lstStyle/>
          <a:p>
            <a:pPr algn="l"/>
            <a:r>
              <a:rPr lang="pl-PL" cap="none" dirty="0"/>
              <a:t>Słowa „WE THE PEOPLE” pochodzą z  :</a:t>
            </a:r>
            <a:br>
              <a:rPr lang="pl-PL" cap="none" dirty="0"/>
            </a:br>
            <a:br>
              <a:rPr lang="pl-PL" cap="none" dirty="0"/>
            </a:br>
            <a:r>
              <a:rPr lang="pl-PL" cap="none" dirty="0"/>
              <a:t>A) Edyktu Nantejskiego, </a:t>
            </a:r>
            <a:br>
              <a:rPr lang="pl-PL" cap="none" dirty="0"/>
            </a:br>
            <a:r>
              <a:rPr lang="pl-PL" cap="none" dirty="0"/>
              <a:t>B) Konstytucji Stanów Zjednoczonych Ameryki Północnej </a:t>
            </a:r>
            <a:br>
              <a:rPr lang="pl-PL" cap="none" dirty="0"/>
            </a:br>
            <a:r>
              <a:rPr lang="pl-PL" cap="none" dirty="0"/>
              <a:t>C) Deklaracji praw narodu angielskiego</a:t>
            </a:r>
            <a:br>
              <a:rPr lang="pl-PL" cap="none" dirty="0"/>
            </a:br>
            <a:r>
              <a:rPr lang="pl-PL" cap="none" dirty="0"/>
              <a:t>D) Deklaracji niepodległości Stanów Zjednoczonych Ameryki Północnej</a:t>
            </a:r>
            <a:br>
              <a:rPr lang="pl-PL" cap="none" dirty="0"/>
            </a:br>
            <a:endParaRPr lang="pl-PL" cap="none" dirty="0"/>
          </a:p>
        </p:txBody>
      </p:sp>
    </p:spTree>
    <p:extLst>
      <p:ext uri="{BB962C8B-B14F-4D97-AF65-F5344CB8AC3E}">
        <p14:creationId xmlns:p14="http://schemas.microsoft.com/office/powerpoint/2010/main" val="32169316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C15921E-2B11-41C5-91E0-A5BAADBF1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4299712"/>
          </a:xfrm>
        </p:spPr>
        <p:txBody>
          <a:bodyPr>
            <a:normAutofit/>
          </a:bodyPr>
          <a:lstStyle/>
          <a:p>
            <a:pPr algn="l"/>
            <a:r>
              <a:rPr lang="pl-PL" cap="none" dirty="0"/>
              <a:t>Klasycyzm zafascynowany był :</a:t>
            </a:r>
            <a:br>
              <a:rPr lang="pl-PL" cap="none" dirty="0"/>
            </a:br>
            <a:br>
              <a:rPr lang="pl-PL" cap="none" dirty="0"/>
            </a:br>
            <a:r>
              <a:rPr lang="pl-PL" cap="none" dirty="0"/>
              <a:t>A) Starożytnością, </a:t>
            </a:r>
            <a:br>
              <a:rPr lang="pl-PL" cap="none" dirty="0"/>
            </a:br>
            <a:r>
              <a:rPr lang="pl-PL" cap="none" dirty="0"/>
              <a:t>B) Średniowieczem, </a:t>
            </a:r>
            <a:br>
              <a:rPr lang="pl-PL" cap="none" dirty="0"/>
            </a:br>
            <a:r>
              <a:rPr lang="pl-PL" cap="none" dirty="0"/>
              <a:t>C) Renesansem </a:t>
            </a:r>
            <a:br>
              <a:rPr lang="pl-PL" cap="none" dirty="0"/>
            </a:br>
            <a:r>
              <a:rPr lang="pl-PL" cap="none" dirty="0"/>
              <a:t>D)  Barokiem</a:t>
            </a:r>
            <a:br>
              <a:rPr lang="pl-PL" cap="none" dirty="0"/>
            </a:br>
            <a:endParaRPr lang="pl-PL" cap="none" dirty="0"/>
          </a:p>
        </p:txBody>
      </p:sp>
    </p:spTree>
    <p:extLst>
      <p:ext uri="{BB962C8B-B14F-4D97-AF65-F5344CB8AC3E}">
        <p14:creationId xmlns:p14="http://schemas.microsoft.com/office/powerpoint/2010/main" val="36110672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C15921E-2B11-41C5-91E0-A5BAADBF1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4299712"/>
          </a:xfrm>
        </p:spPr>
        <p:txBody>
          <a:bodyPr>
            <a:normAutofit/>
          </a:bodyPr>
          <a:lstStyle/>
          <a:p>
            <a:pPr algn="l"/>
            <a:r>
              <a:rPr lang="pl-PL" cap="none" dirty="0"/>
              <a:t>Powszechny obowiązek szkolny dla chłopców wprowadził:</a:t>
            </a:r>
            <a:br>
              <a:rPr lang="pl-PL" cap="none" dirty="0"/>
            </a:br>
            <a:br>
              <a:rPr lang="pl-PL" cap="none" dirty="0"/>
            </a:br>
            <a:r>
              <a:rPr lang="pl-PL" cap="none" dirty="0"/>
              <a:t>A) Piotr I Wielki </a:t>
            </a:r>
            <a:br>
              <a:rPr lang="pl-PL" cap="none" dirty="0"/>
            </a:br>
            <a:r>
              <a:rPr lang="pl-PL" cap="none" dirty="0"/>
              <a:t>B) Fryderyk II Wielki </a:t>
            </a:r>
            <a:br>
              <a:rPr lang="pl-PL" cap="none" dirty="0"/>
            </a:br>
            <a:r>
              <a:rPr lang="pl-PL" cap="none" dirty="0"/>
              <a:t>C) Ludwik XIV</a:t>
            </a:r>
            <a:br>
              <a:rPr lang="pl-PL" cap="none" dirty="0"/>
            </a:br>
            <a:r>
              <a:rPr lang="pl-PL" cap="none" dirty="0"/>
              <a:t>D</a:t>
            </a:r>
            <a:r>
              <a:rPr lang="pl-PL" cap="none"/>
              <a:t>) Józef II </a:t>
            </a:r>
            <a:br>
              <a:rPr lang="pl-PL" cap="none" dirty="0"/>
            </a:br>
            <a:endParaRPr lang="pl-PL" cap="none" dirty="0"/>
          </a:p>
        </p:txBody>
      </p:sp>
    </p:spTree>
    <p:extLst>
      <p:ext uri="{BB962C8B-B14F-4D97-AF65-F5344CB8AC3E}">
        <p14:creationId xmlns:p14="http://schemas.microsoft.com/office/powerpoint/2010/main" val="42010690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C15921E-2B11-41C5-91E0-A5BAADBF1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4299712"/>
          </a:xfrm>
        </p:spPr>
        <p:txBody>
          <a:bodyPr>
            <a:normAutofit/>
          </a:bodyPr>
          <a:lstStyle/>
          <a:p>
            <a:pPr algn="l"/>
            <a:r>
              <a:rPr lang="pl-PL" cap="none" dirty="0"/>
              <a:t>Ostatnim z Jagiellonów był  :</a:t>
            </a:r>
            <a:br>
              <a:rPr lang="pl-PL" cap="none" dirty="0"/>
            </a:br>
            <a:br>
              <a:rPr lang="pl-PL" cap="none" dirty="0"/>
            </a:br>
            <a:r>
              <a:rPr lang="pl-PL" cap="none" dirty="0"/>
              <a:t>A) Kazimierz III Wielki </a:t>
            </a:r>
            <a:br>
              <a:rPr lang="pl-PL" cap="none" dirty="0"/>
            </a:br>
            <a:r>
              <a:rPr lang="pl-PL" cap="none" dirty="0"/>
              <a:t>B) Zygmunt II August </a:t>
            </a:r>
            <a:br>
              <a:rPr lang="pl-PL" cap="none" dirty="0"/>
            </a:br>
            <a:r>
              <a:rPr lang="pl-PL" cap="none" dirty="0"/>
              <a:t>C) Zygmunt I Stary</a:t>
            </a:r>
            <a:br>
              <a:rPr lang="pl-PL" cap="none" dirty="0"/>
            </a:br>
            <a:r>
              <a:rPr lang="pl-PL" cap="none" dirty="0"/>
              <a:t>D) Władysław Jagiełło. </a:t>
            </a:r>
            <a:br>
              <a:rPr lang="pl-PL" cap="none" dirty="0"/>
            </a:br>
            <a:endParaRPr lang="pl-PL" cap="none" dirty="0"/>
          </a:p>
        </p:txBody>
      </p:sp>
    </p:spTree>
    <p:extLst>
      <p:ext uri="{BB962C8B-B14F-4D97-AF65-F5344CB8AC3E}">
        <p14:creationId xmlns:p14="http://schemas.microsoft.com/office/powerpoint/2010/main" val="40155405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C15921E-2B11-41C5-91E0-A5BAADBF1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4299712"/>
          </a:xfrm>
        </p:spPr>
        <p:txBody>
          <a:bodyPr>
            <a:normAutofit/>
          </a:bodyPr>
          <a:lstStyle/>
          <a:p>
            <a:pPr algn="l"/>
            <a:r>
              <a:rPr lang="pl-PL" cap="none" dirty="0"/>
              <a:t>Pompeje leżą :</a:t>
            </a:r>
            <a:br>
              <a:rPr lang="pl-PL" cap="none" dirty="0"/>
            </a:br>
            <a:br>
              <a:rPr lang="pl-PL" cap="none" dirty="0"/>
            </a:br>
            <a:r>
              <a:rPr lang="pl-PL" cap="none" dirty="0"/>
              <a:t>A) we Francji, </a:t>
            </a:r>
            <a:br>
              <a:rPr lang="pl-PL" cap="none" dirty="0"/>
            </a:br>
            <a:r>
              <a:rPr lang="pl-PL" cap="none" dirty="0"/>
              <a:t>B) w Anglii, </a:t>
            </a:r>
            <a:br>
              <a:rPr lang="pl-PL" cap="none" dirty="0"/>
            </a:br>
            <a:r>
              <a:rPr lang="pl-PL" cap="none" dirty="0"/>
              <a:t>C) w Niemczech </a:t>
            </a:r>
            <a:br>
              <a:rPr lang="pl-PL" cap="none" dirty="0"/>
            </a:br>
            <a:r>
              <a:rPr lang="pl-PL" cap="none" dirty="0"/>
              <a:t>D)  we Włoszech</a:t>
            </a:r>
            <a:br>
              <a:rPr lang="pl-PL" cap="none" dirty="0"/>
            </a:br>
            <a:endParaRPr lang="pl-PL" cap="none" dirty="0"/>
          </a:p>
        </p:txBody>
      </p:sp>
    </p:spTree>
    <p:extLst>
      <p:ext uri="{BB962C8B-B14F-4D97-AF65-F5344CB8AC3E}">
        <p14:creationId xmlns:p14="http://schemas.microsoft.com/office/powerpoint/2010/main" val="5593219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C15921E-2B11-41C5-91E0-A5BAADBF1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4299712"/>
          </a:xfrm>
        </p:spPr>
        <p:txBody>
          <a:bodyPr>
            <a:normAutofit/>
          </a:bodyPr>
          <a:lstStyle/>
          <a:p>
            <a:pPr algn="l"/>
            <a:r>
              <a:rPr lang="pl-PL" cap="none" dirty="0"/>
              <a:t>04 lipca 1776 roku to data :</a:t>
            </a:r>
            <a:br>
              <a:rPr lang="pl-PL" cap="none" dirty="0"/>
            </a:br>
            <a:br>
              <a:rPr lang="pl-PL" cap="none" dirty="0"/>
            </a:br>
            <a:r>
              <a:rPr lang="pl-PL" cap="none" dirty="0"/>
              <a:t>A) Uchwalenia Deklaracji Praw Narodu Angielskiego</a:t>
            </a:r>
            <a:br>
              <a:rPr lang="pl-PL" cap="none" dirty="0"/>
            </a:br>
            <a:r>
              <a:rPr lang="pl-PL" cap="none" dirty="0"/>
              <a:t>B) Unieważnienia Edyktu Nantejskiego</a:t>
            </a:r>
            <a:br>
              <a:rPr lang="pl-PL" cap="none" dirty="0"/>
            </a:br>
            <a:r>
              <a:rPr lang="pl-PL" cap="none" dirty="0"/>
              <a:t>C) Ogłoszenie Deklaracji Niepodległości USA</a:t>
            </a:r>
            <a:br>
              <a:rPr lang="pl-PL" cap="none" dirty="0"/>
            </a:br>
            <a:r>
              <a:rPr lang="pl-PL" cap="none" dirty="0"/>
              <a:t>D) Egzekucja Karola I Stuarta. </a:t>
            </a:r>
            <a:br>
              <a:rPr lang="pl-PL" cap="none" dirty="0"/>
            </a:br>
            <a:endParaRPr lang="pl-PL" cap="none" dirty="0"/>
          </a:p>
        </p:txBody>
      </p:sp>
    </p:spTree>
    <p:extLst>
      <p:ext uri="{BB962C8B-B14F-4D97-AF65-F5344CB8AC3E}">
        <p14:creationId xmlns:p14="http://schemas.microsoft.com/office/powerpoint/2010/main" val="34030335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C15921E-2B11-41C5-91E0-A5BAADBF1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4299712"/>
          </a:xfrm>
        </p:spPr>
        <p:txBody>
          <a:bodyPr>
            <a:normAutofit/>
          </a:bodyPr>
          <a:lstStyle/>
          <a:p>
            <a:pPr algn="l"/>
            <a:r>
              <a:rPr lang="pl-PL" cap="none" dirty="0"/>
              <a:t>Pojęcie „szara eminencja” zrodziło się :</a:t>
            </a:r>
            <a:br>
              <a:rPr lang="pl-PL" cap="none" dirty="0"/>
            </a:br>
            <a:br>
              <a:rPr lang="pl-PL" cap="none" dirty="0"/>
            </a:br>
            <a:r>
              <a:rPr lang="pl-PL" cap="none" dirty="0"/>
              <a:t>A) w Anglii</a:t>
            </a:r>
            <a:br>
              <a:rPr lang="pl-PL" cap="none" dirty="0"/>
            </a:br>
            <a:r>
              <a:rPr lang="pl-PL" cap="none" dirty="0"/>
              <a:t>B) we Francji</a:t>
            </a:r>
            <a:br>
              <a:rPr lang="pl-PL" cap="none" dirty="0"/>
            </a:br>
            <a:r>
              <a:rPr lang="pl-PL" cap="none" dirty="0"/>
              <a:t>C) w USA</a:t>
            </a:r>
            <a:br>
              <a:rPr lang="pl-PL" cap="none" dirty="0"/>
            </a:br>
            <a:r>
              <a:rPr lang="pl-PL" cap="none" dirty="0"/>
              <a:t>D) w Danii </a:t>
            </a:r>
            <a:br>
              <a:rPr lang="pl-PL" cap="none" dirty="0"/>
            </a:br>
            <a:endParaRPr lang="pl-PL" cap="none" dirty="0"/>
          </a:p>
        </p:txBody>
      </p:sp>
    </p:spTree>
    <p:extLst>
      <p:ext uri="{BB962C8B-B14F-4D97-AF65-F5344CB8AC3E}">
        <p14:creationId xmlns:p14="http://schemas.microsoft.com/office/powerpoint/2010/main" val="3091432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C15921E-2B11-41C5-91E0-A5BAADBF1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4299712"/>
          </a:xfrm>
        </p:spPr>
        <p:txBody>
          <a:bodyPr>
            <a:normAutofit/>
          </a:bodyPr>
          <a:lstStyle/>
          <a:p>
            <a:pPr algn="l"/>
            <a:r>
              <a:rPr lang="pl-PL" cap="none" dirty="0"/>
              <a:t>Edykt </a:t>
            </a:r>
            <a:r>
              <a:rPr lang="pl-PL" cap="none"/>
              <a:t>nantejski uchylił </a:t>
            </a:r>
            <a:r>
              <a:rPr lang="pl-PL" cap="none" dirty="0"/>
              <a:t>:</a:t>
            </a:r>
            <a:br>
              <a:rPr lang="pl-PL" cap="none" dirty="0"/>
            </a:br>
            <a:br>
              <a:rPr lang="pl-PL" cap="none" dirty="0"/>
            </a:br>
            <a:r>
              <a:rPr lang="pl-PL" cap="none" dirty="0"/>
              <a:t>A) Karol I Stuart</a:t>
            </a:r>
            <a:br>
              <a:rPr lang="pl-PL" cap="none" dirty="0"/>
            </a:br>
            <a:r>
              <a:rPr lang="pl-PL" cap="none" dirty="0"/>
              <a:t>B) Angielski Parlament</a:t>
            </a:r>
            <a:br>
              <a:rPr lang="pl-PL" cap="none" dirty="0"/>
            </a:br>
            <a:r>
              <a:rPr lang="pl-PL" cap="none" dirty="0"/>
              <a:t>C) Izaak Newton </a:t>
            </a:r>
            <a:br>
              <a:rPr lang="pl-PL" cap="none" dirty="0"/>
            </a:br>
            <a:r>
              <a:rPr lang="pl-PL" cap="none" dirty="0"/>
              <a:t>D) Ludwik XIV</a:t>
            </a:r>
            <a:br>
              <a:rPr lang="pl-PL" cap="none" dirty="0"/>
            </a:br>
            <a:endParaRPr lang="pl-PL" cap="none" dirty="0"/>
          </a:p>
        </p:txBody>
      </p:sp>
    </p:spTree>
    <p:extLst>
      <p:ext uri="{BB962C8B-B14F-4D97-AF65-F5344CB8AC3E}">
        <p14:creationId xmlns:p14="http://schemas.microsoft.com/office/powerpoint/2010/main" val="11253509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C15921E-2B11-41C5-91E0-A5BAADBF1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4299712"/>
          </a:xfrm>
        </p:spPr>
        <p:txBody>
          <a:bodyPr>
            <a:normAutofit/>
          </a:bodyPr>
          <a:lstStyle/>
          <a:p>
            <a:pPr algn="l"/>
            <a:r>
              <a:rPr lang="pl-PL" cap="none" dirty="0"/>
              <a:t>Jean Armand de Richelieu był:</a:t>
            </a:r>
            <a:br>
              <a:rPr lang="pl-PL" cap="none" dirty="0"/>
            </a:br>
            <a:br>
              <a:rPr lang="pl-PL" cap="none" dirty="0"/>
            </a:br>
            <a:r>
              <a:rPr lang="pl-PL" cap="none" dirty="0"/>
              <a:t>A) królem </a:t>
            </a:r>
            <a:br>
              <a:rPr lang="pl-PL" cap="none" dirty="0"/>
            </a:br>
            <a:r>
              <a:rPr lang="pl-PL" cap="none" dirty="0"/>
              <a:t>B) generałem</a:t>
            </a:r>
            <a:br>
              <a:rPr lang="pl-PL" cap="none" dirty="0"/>
            </a:br>
            <a:r>
              <a:rPr lang="pl-PL" cap="none" dirty="0"/>
              <a:t>C) admirałem</a:t>
            </a:r>
            <a:br>
              <a:rPr lang="pl-PL" cap="none" dirty="0"/>
            </a:br>
            <a:r>
              <a:rPr lang="pl-PL" cap="none" dirty="0"/>
              <a:t>D) kardynałem</a:t>
            </a:r>
            <a:br>
              <a:rPr lang="pl-PL" cap="none" dirty="0"/>
            </a:br>
            <a:endParaRPr lang="pl-PL" cap="none" dirty="0"/>
          </a:p>
        </p:txBody>
      </p:sp>
    </p:spTree>
    <p:extLst>
      <p:ext uri="{BB962C8B-B14F-4D97-AF65-F5344CB8AC3E}">
        <p14:creationId xmlns:p14="http://schemas.microsoft.com/office/powerpoint/2010/main" val="40221410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C15921E-2B11-41C5-91E0-A5BAADBF1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4299712"/>
          </a:xfrm>
        </p:spPr>
        <p:txBody>
          <a:bodyPr>
            <a:normAutofit/>
          </a:bodyPr>
          <a:lstStyle/>
          <a:p>
            <a:pPr algn="l"/>
            <a:r>
              <a:rPr lang="pl-PL" cap="none" dirty="0"/>
              <a:t>Galeria Lustrzana znajduje się w :</a:t>
            </a:r>
            <a:br>
              <a:rPr lang="pl-PL" cap="none" dirty="0"/>
            </a:br>
            <a:br>
              <a:rPr lang="pl-PL" cap="none" dirty="0"/>
            </a:br>
            <a:r>
              <a:rPr lang="pl-PL" cap="none" dirty="0"/>
              <a:t>A) Londynie</a:t>
            </a:r>
            <a:br>
              <a:rPr lang="pl-PL" cap="none" dirty="0"/>
            </a:br>
            <a:r>
              <a:rPr lang="pl-PL" cap="none" dirty="0"/>
              <a:t>B) Brukseli</a:t>
            </a:r>
            <a:br>
              <a:rPr lang="pl-PL" cap="none" dirty="0"/>
            </a:br>
            <a:r>
              <a:rPr lang="pl-PL" cap="none" dirty="0"/>
              <a:t>C) Kopenhadze</a:t>
            </a:r>
            <a:br>
              <a:rPr lang="pl-PL" cap="none" dirty="0"/>
            </a:br>
            <a:r>
              <a:rPr lang="pl-PL" cap="none" dirty="0"/>
              <a:t>D) Wersalu</a:t>
            </a:r>
            <a:br>
              <a:rPr lang="pl-PL" cap="none" dirty="0"/>
            </a:br>
            <a:endParaRPr lang="pl-PL" cap="none" dirty="0"/>
          </a:p>
        </p:txBody>
      </p:sp>
    </p:spTree>
    <p:extLst>
      <p:ext uri="{BB962C8B-B14F-4D97-AF65-F5344CB8AC3E}">
        <p14:creationId xmlns:p14="http://schemas.microsoft.com/office/powerpoint/2010/main" val="11924119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C15921E-2B11-41C5-91E0-A5BAADBF1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4299712"/>
          </a:xfrm>
        </p:spPr>
        <p:txBody>
          <a:bodyPr>
            <a:normAutofit/>
          </a:bodyPr>
          <a:lstStyle/>
          <a:p>
            <a:pPr algn="l"/>
            <a:r>
              <a:rPr lang="pl-PL" cap="none" dirty="0"/>
              <a:t>Monarchia parlamentarna to ustrój, który wykształcił się w XVIII wieku. W którym kraju :</a:t>
            </a:r>
            <a:br>
              <a:rPr lang="pl-PL" cap="none" dirty="0"/>
            </a:br>
            <a:br>
              <a:rPr lang="pl-PL" cap="none" dirty="0"/>
            </a:br>
            <a:r>
              <a:rPr lang="pl-PL" cap="none" dirty="0"/>
              <a:t>A) Anglia, </a:t>
            </a:r>
            <a:br>
              <a:rPr lang="pl-PL" cap="none" dirty="0"/>
            </a:br>
            <a:r>
              <a:rPr lang="pl-PL" cap="none" dirty="0"/>
              <a:t>B) Francja</a:t>
            </a:r>
            <a:br>
              <a:rPr lang="pl-PL" cap="none" dirty="0"/>
            </a:br>
            <a:r>
              <a:rPr lang="pl-PL" cap="none" dirty="0"/>
              <a:t>C) USA</a:t>
            </a:r>
            <a:br>
              <a:rPr lang="pl-PL" cap="none" dirty="0"/>
            </a:br>
            <a:r>
              <a:rPr lang="pl-PL" cap="none" dirty="0"/>
              <a:t>D) Polska</a:t>
            </a:r>
            <a:br>
              <a:rPr lang="pl-PL" cap="none" dirty="0"/>
            </a:br>
            <a:endParaRPr lang="pl-PL" cap="none" dirty="0"/>
          </a:p>
        </p:txBody>
      </p:sp>
    </p:spTree>
    <p:extLst>
      <p:ext uri="{BB962C8B-B14F-4D97-AF65-F5344CB8AC3E}">
        <p14:creationId xmlns:p14="http://schemas.microsoft.com/office/powerpoint/2010/main" val="9393020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C15921E-2B11-41C5-91E0-A5BAADBF1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4299712"/>
          </a:xfrm>
        </p:spPr>
        <p:txBody>
          <a:bodyPr>
            <a:normAutofit/>
          </a:bodyPr>
          <a:lstStyle/>
          <a:p>
            <a:pPr algn="l"/>
            <a:r>
              <a:rPr lang="pl-PL" cap="none" dirty="0"/>
              <a:t>Bertel </a:t>
            </a:r>
            <a:r>
              <a:rPr lang="pl-PL" cap="none" dirty="0" err="1"/>
              <a:t>Thorwaldsen</a:t>
            </a:r>
            <a:r>
              <a:rPr lang="pl-PL" cap="none" dirty="0"/>
              <a:t> pochodził z :</a:t>
            </a:r>
            <a:br>
              <a:rPr lang="pl-PL" cap="none" dirty="0"/>
            </a:br>
            <a:br>
              <a:rPr lang="pl-PL" cap="none" dirty="0"/>
            </a:br>
            <a:r>
              <a:rPr lang="pl-PL" cap="none" dirty="0"/>
              <a:t>A) USA</a:t>
            </a:r>
            <a:br>
              <a:rPr lang="pl-PL" cap="none" dirty="0"/>
            </a:br>
            <a:r>
              <a:rPr lang="pl-PL" cap="none" dirty="0"/>
              <a:t>B) DANII</a:t>
            </a:r>
            <a:br>
              <a:rPr lang="pl-PL" cap="none" dirty="0"/>
            </a:br>
            <a:r>
              <a:rPr lang="pl-PL" cap="none" dirty="0"/>
              <a:t>C) FRANCJI</a:t>
            </a:r>
            <a:br>
              <a:rPr lang="pl-PL" cap="none" dirty="0"/>
            </a:br>
            <a:r>
              <a:rPr lang="pl-PL" cap="none" dirty="0"/>
              <a:t>D) Wielkiej Brytanii</a:t>
            </a:r>
            <a:br>
              <a:rPr lang="pl-PL" cap="none" dirty="0"/>
            </a:br>
            <a:endParaRPr lang="pl-PL" cap="none" dirty="0"/>
          </a:p>
        </p:txBody>
      </p:sp>
    </p:spTree>
    <p:extLst>
      <p:ext uri="{BB962C8B-B14F-4D97-AF65-F5344CB8AC3E}">
        <p14:creationId xmlns:p14="http://schemas.microsoft.com/office/powerpoint/2010/main" val="2252340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C15921E-2B11-41C5-91E0-A5BAADBF1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4299712"/>
          </a:xfrm>
        </p:spPr>
        <p:txBody>
          <a:bodyPr>
            <a:normAutofit/>
          </a:bodyPr>
          <a:lstStyle/>
          <a:p>
            <a:pPr algn="l"/>
            <a:r>
              <a:rPr lang="pl-PL" cap="none" dirty="0"/>
              <a:t>Pojęcie „umowy społecznej” pochodzi z dzieła :</a:t>
            </a:r>
            <a:br>
              <a:rPr lang="pl-PL" cap="none" dirty="0"/>
            </a:br>
            <a:br>
              <a:rPr lang="pl-PL" cap="none" dirty="0"/>
            </a:br>
            <a:r>
              <a:rPr lang="pl-PL" cap="none" dirty="0"/>
              <a:t>A) Monteskiusza</a:t>
            </a:r>
            <a:br>
              <a:rPr lang="pl-PL" cap="none" dirty="0"/>
            </a:br>
            <a:r>
              <a:rPr lang="pl-PL" cap="none" dirty="0"/>
              <a:t>B) Rousseau</a:t>
            </a:r>
            <a:br>
              <a:rPr lang="pl-PL" cap="none" dirty="0"/>
            </a:br>
            <a:r>
              <a:rPr lang="pl-PL" cap="none" dirty="0"/>
              <a:t>C) Woltera</a:t>
            </a:r>
            <a:br>
              <a:rPr lang="pl-PL" cap="none" dirty="0"/>
            </a:br>
            <a:r>
              <a:rPr lang="pl-PL" cap="none" dirty="0"/>
              <a:t>D) Cromwella</a:t>
            </a:r>
            <a:br>
              <a:rPr lang="pl-PL" cap="none" dirty="0"/>
            </a:br>
            <a:endParaRPr lang="pl-PL" cap="none" dirty="0"/>
          </a:p>
        </p:txBody>
      </p:sp>
    </p:spTree>
    <p:extLst>
      <p:ext uri="{BB962C8B-B14F-4D97-AF65-F5344CB8AC3E}">
        <p14:creationId xmlns:p14="http://schemas.microsoft.com/office/powerpoint/2010/main" val="19442063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C15921E-2B11-41C5-91E0-A5BAADBF1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4299712"/>
          </a:xfrm>
        </p:spPr>
        <p:txBody>
          <a:bodyPr>
            <a:normAutofit/>
          </a:bodyPr>
          <a:lstStyle/>
          <a:p>
            <a:pPr algn="l"/>
            <a:r>
              <a:rPr lang="pl-PL" cap="none" dirty="0"/>
              <a:t>„Państwo to ja”. Tak twierdził: </a:t>
            </a:r>
            <a:br>
              <a:rPr lang="pl-PL" cap="none" dirty="0"/>
            </a:br>
            <a:br>
              <a:rPr lang="pl-PL" cap="none" dirty="0"/>
            </a:br>
            <a:r>
              <a:rPr lang="pl-PL" cap="none" dirty="0"/>
              <a:t>A) Ludwik XIV</a:t>
            </a:r>
            <a:br>
              <a:rPr lang="pl-PL" cap="none" dirty="0"/>
            </a:br>
            <a:r>
              <a:rPr lang="pl-PL" cap="none" dirty="0"/>
              <a:t>B) Ludwik XIII</a:t>
            </a:r>
            <a:br>
              <a:rPr lang="pl-PL" cap="none" dirty="0"/>
            </a:br>
            <a:r>
              <a:rPr lang="pl-PL" cap="none" dirty="0"/>
              <a:t>C) Ludwik XV</a:t>
            </a:r>
            <a:br>
              <a:rPr lang="pl-PL" cap="none" dirty="0"/>
            </a:br>
            <a:r>
              <a:rPr lang="pl-PL" cap="none" dirty="0"/>
              <a:t>D) Ludwik XVI</a:t>
            </a:r>
            <a:br>
              <a:rPr lang="pl-PL" cap="none" dirty="0"/>
            </a:br>
            <a:endParaRPr lang="pl-PL" cap="none" dirty="0"/>
          </a:p>
        </p:txBody>
      </p:sp>
    </p:spTree>
    <p:extLst>
      <p:ext uri="{BB962C8B-B14F-4D97-AF65-F5344CB8AC3E}">
        <p14:creationId xmlns:p14="http://schemas.microsoft.com/office/powerpoint/2010/main" val="3872542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C15921E-2B11-41C5-91E0-A5BAADBF1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4299712"/>
          </a:xfrm>
        </p:spPr>
        <p:txBody>
          <a:bodyPr>
            <a:normAutofit/>
          </a:bodyPr>
          <a:lstStyle/>
          <a:p>
            <a:pPr algn="l"/>
            <a:r>
              <a:rPr lang="pl-PL" cap="none" dirty="0"/>
              <a:t>Prędkość dźwięku obliczył :</a:t>
            </a:r>
            <a:br>
              <a:rPr lang="pl-PL" cap="none" dirty="0"/>
            </a:br>
            <a:br>
              <a:rPr lang="pl-PL" cap="none" dirty="0"/>
            </a:br>
            <a:r>
              <a:rPr lang="pl-PL" cap="none" dirty="0"/>
              <a:t>A) </a:t>
            </a:r>
            <a:r>
              <a:rPr lang="pl-PL" cap="none" dirty="0" err="1"/>
              <a:t>Berthel</a:t>
            </a:r>
            <a:r>
              <a:rPr lang="pl-PL" cap="none" dirty="0"/>
              <a:t> </a:t>
            </a:r>
            <a:r>
              <a:rPr lang="pl-PL" cap="none" dirty="0" err="1"/>
              <a:t>Thorwaldsen</a:t>
            </a:r>
            <a:r>
              <a:rPr lang="pl-PL" cap="none" dirty="0"/>
              <a:t>, </a:t>
            </a:r>
            <a:br>
              <a:rPr lang="pl-PL" cap="none" dirty="0"/>
            </a:br>
            <a:r>
              <a:rPr lang="pl-PL" cap="none" dirty="0"/>
              <a:t>B) Karol </a:t>
            </a:r>
            <a:r>
              <a:rPr lang="pl-PL" cap="none" dirty="0" err="1"/>
              <a:t>Linneusz</a:t>
            </a:r>
            <a:r>
              <a:rPr lang="pl-PL" cap="none" dirty="0"/>
              <a:t>, </a:t>
            </a:r>
            <a:br>
              <a:rPr lang="pl-PL" cap="none" dirty="0"/>
            </a:br>
            <a:r>
              <a:rPr lang="pl-PL" cap="none" dirty="0"/>
              <a:t>C) James Watt</a:t>
            </a:r>
            <a:br>
              <a:rPr lang="pl-PL" cap="none" dirty="0"/>
            </a:br>
            <a:r>
              <a:rPr lang="pl-PL" cap="none" dirty="0"/>
              <a:t>D) Izaak Newton </a:t>
            </a:r>
            <a:br>
              <a:rPr lang="pl-PL" cap="none" dirty="0"/>
            </a:br>
            <a:endParaRPr lang="pl-PL" cap="none" dirty="0"/>
          </a:p>
        </p:txBody>
      </p:sp>
    </p:spTree>
    <p:extLst>
      <p:ext uri="{BB962C8B-B14F-4D97-AF65-F5344CB8AC3E}">
        <p14:creationId xmlns:p14="http://schemas.microsoft.com/office/powerpoint/2010/main" val="2292674253"/>
      </p:ext>
    </p:extLst>
  </p:cSld>
  <p:clrMapOvr>
    <a:masterClrMapping/>
  </p:clrMapOvr>
</p:sld>
</file>

<file path=ppt/theme/theme1.xml><?xml version="1.0" encoding="utf-8"?>
<a:theme xmlns:a="http://schemas.openxmlformats.org/drawingml/2006/main" name="Kropla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TM04033925[[fn=Kropla]]</Template>
  <TotalTime>43</TotalTime>
  <Words>446</Words>
  <Application>Microsoft Office PowerPoint</Application>
  <PresentationFormat>Panoramiczny</PresentationFormat>
  <Paragraphs>17</Paragraphs>
  <Slides>16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16</vt:i4>
      </vt:variant>
    </vt:vector>
  </HeadingPairs>
  <TitlesOfParts>
    <vt:vector size="19" baseType="lpstr">
      <vt:lpstr>Arial</vt:lpstr>
      <vt:lpstr>Tw Cen MT</vt:lpstr>
      <vt:lpstr>Kropla</vt:lpstr>
      <vt:lpstr>Od Absolutyzmu do Republiki</vt:lpstr>
      <vt:lpstr>Edykt nantejski uchylił :  A) Karol I Stuart B) Angielski Parlament C) Izaak Newton  D) Ludwik XIV </vt:lpstr>
      <vt:lpstr>Jean Armand de Richelieu był:  A) królem  B) generałem C) admirałem D) kardynałem </vt:lpstr>
      <vt:lpstr>Galeria Lustrzana znajduje się w :  A) Londynie B) Brukseli C) Kopenhadze D) Wersalu </vt:lpstr>
      <vt:lpstr>Monarchia parlamentarna to ustrój, który wykształcił się w XVIII wieku. W którym kraju :  A) Anglia,  B) Francja C) USA D) Polska </vt:lpstr>
      <vt:lpstr>Bertel Thorwaldsen pochodził z :  A) USA B) DANII C) FRANCJI D) Wielkiej Brytanii </vt:lpstr>
      <vt:lpstr>Pojęcie „umowy społecznej” pochodzi z dzieła :  A) Monteskiusza B) Rousseau C) Woltera D) Cromwella </vt:lpstr>
      <vt:lpstr>„Państwo to ja”. Tak twierdził:   A) Ludwik XIV B) Ludwik XIII C) Ludwik XV D) Ludwik XVI </vt:lpstr>
      <vt:lpstr>Prędkość dźwięku obliczył :  A) Berthel Thorwaldsen,  B) Karol Linneusz,  C) James Watt D) Izaak Newton  </vt:lpstr>
      <vt:lpstr>Słowa „WE THE PEOPLE” pochodzą z  :  A) Edyktu Nantejskiego,  B) Konstytucji Stanów Zjednoczonych Ameryki Północnej  C) Deklaracji praw narodu angielskiego D) Deklaracji niepodległości Stanów Zjednoczonych Ameryki Północnej </vt:lpstr>
      <vt:lpstr>Klasycyzm zafascynowany był :  A) Starożytnością,  B) Średniowieczem,  C) Renesansem  D)  Barokiem </vt:lpstr>
      <vt:lpstr>Powszechny obowiązek szkolny dla chłopców wprowadził:  A) Piotr I Wielki  B) Fryderyk II Wielki  C) Ludwik XIV D) Józef II  </vt:lpstr>
      <vt:lpstr>Ostatnim z Jagiellonów był  :  A) Kazimierz III Wielki  B) Zygmunt II August  C) Zygmunt I Stary D) Władysław Jagiełło.  </vt:lpstr>
      <vt:lpstr>Pompeje leżą :  A) we Francji,  B) w Anglii,  C) w Niemczech  D)  we Włoszech </vt:lpstr>
      <vt:lpstr>04 lipca 1776 roku to data :  A) Uchwalenia Deklaracji Praw Narodu Angielskiego B) Unieważnienia Edyktu Nantejskiego C) Ogłoszenie Deklaracji Niepodległości USA D) Egzekucja Karola I Stuarta.  </vt:lpstr>
      <vt:lpstr>Pojęcie „szara eminencja” zrodziło się :  A) w Anglii B) we Francji C) w USA D) w Danii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Od Absolutyzmu do Republiki</dc:title>
  <dc:creator>JANUSZ JASIŃSKI</dc:creator>
  <cp:lastModifiedBy>JANUSZ JASIŃSKI</cp:lastModifiedBy>
  <cp:revision>6</cp:revision>
  <dcterms:created xsi:type="dcterms:W3CDTF">2020-03-23T23:15:06Z</dcterms:created>
  <dcterms:modified xsi:type="dcterms:W3CDTF">2020-04-16T13:51:22Z</dcterms:modified>
</cp:coreProperties>
</file>