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76" r:id="rId2"/>
    <p:sldId id="275" r:id="rId3"/>
    <p:sldId id="277" r:id="rId4"/>
    <p:sldId id="258" r:id="rId5"/>
    <p:sldId id="256" r:id="rId6"/>
    <p:sldId id="260" r:id="rId7"/>
    <p:sldId id="261" r:id="rId8"/>
    <p:sldId id="262" r:id="rId9"/>
    <p:sldId id="263" r:id="rId10"/>
    <p:sldId id="265" r:id="rId11"/>
    <p:sldId id="257" r:id="rId12"/>
    <p:sldId id="266" r:id="rId13"/>
    <p:sldId id="267" r:id="rId14"/>
    <p:sldId id="268" r:id="rId15"/>
    <p:sldId id="270" r:id="rId16"/>
    <p:sldId id="269" r:id="rId17"/>
    <p:sldId id="271" r:id="rId18"/>
    <p:sldId id="273" r:id="rId19"/>
    <p:sldId id="278" r:id="rId20"/>
    <p:sldId id="279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NUSZ JASIŃSKI" initials="JJ" lastIdx="1" clrIdx="0">
    <p:extLst>
      <p:ext uri="{19B8F6BF-5375-455C-9EA6-DF929625EA0E}">
        <p15:presenceInfo xmlns:p15="http://schemas.microsoft.com/office/powerpoint/2012/main" userId="6271d0430a991c7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4-10T21:54:00.534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4-10T21:54:00.534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8F55C4-F677-4CF4-A1E0-6C22BF9C0A1A}" type="datetimeFigureOut">
              <a:rPr lang="pl-PL" smtClean="0"/>
              <a:t>06.04.2020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57B091-76EE-415C-A422-50987C69CC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80230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A33F8-ECD4-4413-83BC-CAF0CBE4B668}" type="datetime1">
              <a:rPr lang="pl-PL" smtClean="0"/>
              <a:t>06.04.2020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Szkoła Podstawowa im. Marii Konopnickiej w Masłowicach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58D9E-A4AE-4F8B-8FE7-970F32A01FB8}" type="slidenum">
              <a:rPr lang="pl-PL" smtClean="0"/>
              <a:t>‹#›</a:t>
            </a:fld>
            <a:endParaRPr lang="pl-PL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7741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FA4B8-9726-4C18-BCD4-242C4D7C0DA0}" type="datetime1">
              <a:rPr lang="pl-PL" smtClean="0"/>
              <a:t>06.04.2020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Szkoła Podstawowa im. Marii Konopnickiej w Masłowicach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58D9E-A4AE-4F8B-8FE7-970F32A01FB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12305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C6254-13C6-4526-9E1D-DC04D078D5D6}" type="datetime1">
              <a:rPr lang="pl-PL" smtClean="0"/>
              <a:t>06.04.2020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Szkoła Podstawowa im. Marii Konopnickiej w Masłowicach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58D9E-A4AE-4F8B-8FE7-970F32A01FB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56173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6EB8-5F82-4760-80BE-6A6AC3D18B6F}" type="datetime1">
              <a:rPr lang="pl-PL" smtClean="0"/>
              <a:t>06.04.2020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Szkoła Podstawowa im. Marii Konopnickiej w Masłowicach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58D9E-A4AE-4F8B-8FE7-970F32A01FB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09296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003B4-F9DA-4013-A8E1-522A5B6A9A43}" type="datetime1">
              <a:rPr lang="pl-PL" smtClean="0"/>
              <a:t>06.04.2020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Szkoła Podstawowa im. Marii Konopnickiej w Masłowicach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58D9E-A4AE-4F8B-8FE7-970F32A01FB8}" type="slidenum">
              <a:rPr lang="pl-PL" smtClean="0"/>
              <a:t>‹#›</a:t>
            </a:fld>
            <a:endParaRPr lang="pl-PL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6811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67BA7-80B9-4711-9F8B-7B6F633A65B8}" type="datetime1">
              <a:rPr lang="pl-PL" smtClean="0"/>
              <a:t>06.04.2020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Szkoła Podstawowa im. Marii Konopnickiej w Masłowicach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58D9E-A4AE-4F8B-8FE7-970F32A01FB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08255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2D661-D933-47ED-935E-1740EC803F96}" type="datetime1">
              <a:rPr lang="pl-PL" smtClean="0"/>
              <a:t>06.04.2020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Szkoła Podstawowa im. Marii Konopnickiej w Masłowicach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58D9E-A4AE-4F8B-8FE7-970F32A01FB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18997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E9D7D-D539-49CA-9AFA-62B766680931}" type="datetime1">
              <a:rPr lang="pl-PL" smtClean="0"/>
              <a:t>06.04.2020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Szkoła Podstawowa im. Marii Konopnickiej w Masłowicach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58D9E-A4AE-4F8B-8FE7-970F32A01FB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53794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3A59-EEF5-42A1-9491-0FE29F78F912}" type="datetime1">
              <a:rPr lang="pl-PL" smtClean="0"/>
              <a:t>06.04.2020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pl-PL"/>
              <a:t>Szkoła Podstawowa im. Marii Konopnickiej w Masłowicach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58D9E-A4AE-4F8B-8FE7-970F32A01FB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23641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100D96FF-BC46-4759-BCA6-66CDEB583346}" type="datetime1">
              <a:rPr lang="pl-PL" smtClean="0"/>
              <a:t>06.04.2020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pl-PL"/>
              <a:t>Szkoła Podstawowa im. Marii Konopnickiej w Masłowicach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3658D9E-A4AE-4F8B-8FE7-970F32A01FB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1540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3C183-C0D1-47E8-8C81-9A905B3675D9}" type="datetime1">
              <a:rPr lang="pl-PL" smtClean="0"/>
              <a:t>06.04.2020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Szkoła Podstawowa im. Marii Konopnickiej w Masłowicach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58D9E-A4AE-4F8B-8FE7-970F32A01FB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45972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F0EC2CF-9839-469B-904E-66EA68609B82}" type="datetime1">
              <a:rPr lang="pl-PL" smtClean="0"/>
              <a:t>06.04.2020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pl-PL"/>
              <a:t>Szkoła Podstawowa im. Marii Konopnickiej w Masłowicach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73658D9E-A4AE-4F8B-8FE7-970F32A01FB8}" type="slidenum">
              <a:rPr lang="pl-PL" smtClean="0"/>
              <a:t>‹#›</a:t>
            </a:fld>
            <a:endParaRPr lang="pl-PL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2550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sa/3.0/" TargetMode="External"/><Relationship Id="rId2" Type="http://schemas.openxmlformats.org/officeDocument/2006/relationships/hyperlink" Target="https://pl.wikipedia.org/wiki/Muzeum_Ziemi_Wielu%C5%84skiej_w_Wieluniu" TargetMode="Externa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9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sa/3.0/" TargetMode="External"/><Relationship Id="rId2" Type="http://schemas.openxmlformats.org/officeDocument/2006/relationships/hyperlink" Target="https://pl.wikipedia.org/wiki/Muzeum_Ziemi_Wielu%C5%84skiej_w_Wieluniu" TargetMode="Externa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sa/3.0/" TargetMode="External"/><Relationship Id="rId2" Type="http://schemas.openxmlformats.org/officeDocument/2006/relationships/hyperlink" Target="https://pl.wikipedia.org/wiki/Muzeum_Ziemi_Wielu%C5%84skiej_w_Wieluniu" TargetMode="Externa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sa/3.0/" TargetMode="External"/><Relationship Id="rId2" Type="http://schemas.openxmlformats.org/officeDocument/2006/relationships/hyperlink" Target="https://pl.wikipedia.org/wiki/Muzeum_Ziemi_Wielu%C5%84skiej_w_Wieluniu" TargetMode="Externa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sa/3.0/" TargetMode="External"/><Relationship Id="rId2" Type="http://schemas.openxmlformats.org/officeDocument/2006/relationships/hyperlink" Target="https://pl.wikipedia.org/wiki/Muzeum_Ziemi_Wielu%C5%84skiej_w_Wieluniu" TargetMode="Externa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sa/3.0/" TargetMode="External"/><Relationship Id="rId2" Type="http://schemas.openxmlformats.org/officeDocument/2006/relationships/hyperlink" Target="https://pl.wikipedia.org/wiki/Muzeum_Ziemi_Wielu%C5%84skiej_w_Wieluniu" TargetMode="Externa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sa/3.0/" TargetMode="External"/><Relationship Id="rId2" Type="http://schemas.openxmlformats.org/officeDocument/2006/relationships/hyperlink" Target="https://pl.wikipedia.org/wiki/Muzeum_Ziemi_Wielu%C5%84skiej_w_Wieluniu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pl.m.wikipedia.org/wiki/Plik:Polska_1796_i_zabory_-_mapa_lokalizacyjna.svg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.xml"/><Relationship Id="rId4" Type="http://schemas.openxmlformats.org/officeDocument/2006/relationships/hyperlink" Target="https://creativecommons.org/licenses/by-sa/3.0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sa/3.0/" TargetMode="External"/><Relationship Id="rId2" Type="http://schemas.openxmlformats.org/officeDocument/2006/relationships/hyperlink" Target="https://pl.m.wikipedia.org/wiki/Plik:Polska_1796_i_zabory_-_mapa_lokalizacyjna.svg" TargetMode="External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2.xml"/><Relationship Id="rId5" Type="http://schemas.openxmlformats.org/officeDocument/2006/relationships/hyperlink" Target="https://commons.wikimedia.org/wiki/File:Kingdom_of_Poland_1830-1831.PNG" TargetMode="Externa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Zabory_na_gminach.png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sa/3.0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sa/3.0/" TargetMode="External"/><Relationship Id="rId2" Type="http://schemas.openxmlformats.org/officeDocument/2006/relationships/hyperlink" Target="https://pl.wikipedia.org/wiki/Muzeum_Ziemi_Wielu%C5%84skiej_w_Wieluniu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3AF4BDA-745C-478D-92C0-C8BFA3BE9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Co mają wspólnego ze sobą te obrazy? 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276060F1-8224-49C2-B597-4F99E5FED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F6E3F-6786-4ED1-917C-94184232DCAB}" type="datetime1">
              <a:rPr lang="pl-PL" smtClean="0"/>
              <a:t>06.04.2020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E67B8E98-E3E7-43CE-9034-F99388F98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Szkoła Podstawowa im. Marii Konopnickiej w Masłowicach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C8EF5F4B-EFD1-4933-A833-22FFD649D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58D9E-A4AE-4F8B-8FE7-970F32A01FB8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002107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DB8D8C1-B9F4-460E-B8C7-31758141820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2. Dlaczego Romuald Traugutt jest uważany za przykład patrioty? 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3EA4B56B-0A0C-49A4-B1AA-8BC0C536681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/>
              <a:t>Strona 101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53B66E7E-DB57-4151-8A69-0890BCDF2B5D}"/>
              </a:ext>
            </a:extLst>
          </p:cNvPr>
          <p:cNvSpPr txBox="1"/>
          <p:nvPr/>
        </p:nvSpPr>
        <p:spPr>
          <a:xfrm>
            <a:off x="1436914" y="7372080"/>
            <a:ext cx="668829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>
                <a:hlinkClick r:id="rId2" tooltip="https://pl.wikipedia.org/wiki/Muzeum_Ziemi_Wielu%C5%84skiej_w_Wieluniu"/>
              </a:rPr>
              <a:t>To zdjęcie</a:t>
            </a:r>
            <a:r>
              <a:rPr lang="pl-PL" sz="900"/>
              <a:t>, autor: Nieznany autor, licencja: </a:t>
            </a:r>
            <a:r>
              <a:rPr lang="pl-PL" sz="900">
                <a:hlinkClick r:id="rId3" tooltip="https://creativecommons.org/licenses/by-sa/3.0/"/>
              </a:rPr>
              <a:t>CC BY-SA</a:t>
            </a:r>
            <a:endParaRPr lang="pl-PL" sz="900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FB65E8B-885A-454D-8C12-89CF3BA09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A1F05-546A-45FD-BCC4-34842708D241}" type="datetime1">
              <a:rPr lang="pl-PL" smtClean="0"/>
              <a:t>06.04.2020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D4DF28C-A2E2-4F3C-846E-A02056430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Szkoła Podstawowa im. Marii Konopnickiej w Masłowicach</a:t>
            </a: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48BCF1FC-2AD9-4DB0-AB7C-DF96A4E2B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58D9E-A4AE-4F8B-8FE7-970F32A01FB8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397396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4DB3108-DC5E-4A88-80BB-9E1E95A8C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2615217"/>
          </a:xfrm>
        </p:spPr>
        <p:txBody>
          <a:bodyPr>
            <a:normAutofit/>
          </a:bodyPr>
          <a:lstStyle/>
          <a:p>
            <a:r>
              <a:rPr lang="pl-PL" dirty="0"/>
              <a:t>					</a:t>
            </a:r>
            <a:r>
              <a:rPr lang="pl-PL" sz="3200" dirty="0">
                <a:latin typeface="Bahnschrift" panose="020B0502040204020203" pitchFamily="34" charset="0"/>
              </a:rPr>
              <a:t>Pomnik „Bohaterów</a:t>
            </a:r>
            <a:br>
              <a:rPr lang="pl-PL" sz="3200" dirty="0">
                <a:latin typeface="Bahnschrift" panose="020B0502040204020203" pitchFamily="34" charset="0"/>
              </a:rPr>
            </a:br>
            <a:r>
              <a:rPr lang="pl-PL" sz="3200" dirty="0">
                <a:latin typeface="Bahnschrift" panose="020B0502040204020203" pitchFamily="34" charset="0"/>
              </a:rPr>
              <a:t>					 Styczniowego Powstania</a:t>
            </a:r>
            <a:r>
              <a:rPr lang="pl-PL" sz="1200" dirty="0">
                <a:latin typeface="Bahnschrift" panose="020B0502040204020203" pitchFamily="34" charset="0"/>
              </a:rPr>
              <a:t>”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C7E78E5-B08C-42DD-AB2C-00E4EDF315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6522" y="3209196"/>
            <a:ext cx="4637316" cy="2136849"/>
          </a:xfrm>
        </p:spPr>
        <p:txBody>
          <a:bodyPr>
            <a:normAutofit/>
          </a:bodyPr>
          <a:lstStyle/>
          <a:p>
            <a:pPr lvl="1"/>
            <a:r>
              <a:rPr lang="pl-PL" sz="5200" b="1" dirty="0">
                <a:latin typeface="Calibri" panose="020F0502020204030204" pitchFamily="34" charset="0"/>
                <a:cs typeface="Calibri" panose="020F0502020204030204" pitchFamily="34" charset="0"/>
              </a:rPr>
              <a:t>LASEK MIEJSKI W WIELUNIU</a:t>
            </a:r>
          </a:p>
        </p:txBody>
      </p:sp>
      <p:graphicFrame>
        <p:nvGraphicFramePr>
          <p:cNvPr id="4" name="Obiekt 3">
            <a:extLst>
              <a:ext uri="{FF2B5EF4-FFF2-40B4-BE49-F238E27FC236}">
                <a16:creationId xmlns:a16="http://schemas.microsoft.com/office/drawing/2014/main" id="{32C76E1D-508F-4D38-B30A-AE5AF8C9F7C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7432628"/>
              </p:ext>
            </p:extLst>
          </p:nvPr>
        </p:nvGraphicFramePr>
        <p:xfrm>
          <a:off x="658741" y="235285"/>
          <a:ext cx="4052887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Obraz - mapa bitowa" r:id="rId3" imgW="11704320" imgH="15605640" progId="Paint.Picture">
                  <p:embed/>
                </p:oleObj>
              </mc:Choice>
              <mc:Fallback>
                <p:oleObj name="Obraz - mapa bitowa" r:id="rId3" imgW="11704320" imgH="1560564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58741" y="235285"/>
                        <a:ext cx="4052887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C459F26B-1B87-409D-96C7-7976738F3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BA995-D22F-468E-8745-60A48065C55B}" type="datetime1">
              <a:rPr lang="pl-PL" smtClean="0"/>
              <a:t>06.04.2020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2DEB66CE-1311-4270-B4D8-35B712729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Szkoła Podstawowa im. Marii Konopnickiej w Masłowicach</a:t>
            </a: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B37BE48E-F40E-4FDA-AA34-DC1DDD762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58D9E-A4AE-4F8B-8FE7-970F32A01FB8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15667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DB8D8C1-B9F4-460E-B8C7-31758141820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3. Co to była branka? 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3EA4B56B-0A0C-49A4-B1AA-8BC0C536681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/>
              <a:t>Strona 99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53B66E7E-DB57-4151-8A69-0890BCDF2B5D}"/>
              </a:ext>
            </a:extLst>
          </p:cNvPr>
          <p:cNvSpPr txBox="1"/>
          <p:nvPr/>
        </p:nvSpPr>
        <p:spPr>
          <a:xfrm>
            <a:off x="1436914" y="7372080"/>
            <a:ext cx="668829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>
                <a:hlinkClick r:id="rId2" tooltip="https://pl.wikipedia.org/wiki/Muzeum_Ziemi_Wielu%C5%84skiej_w_Wieluniu"/>
              </a:rPr>
              <a:t>To zdjęcie</a:t>
            </a:r>
            <a:r>
              <a:rPr lang="pl-PL" sz="900"/>
              <a:t>, autor: Nieznany autor, licencja: </a:t>
            </a:r>
            <a:r>
              <a:rPr lang="pl-PL" sz="900">
                <a:hlinkClick r:id="rId3" tooltip="https://creativecommons.org/licenses/by-sa/3.0/"/>
              </a:rPr>
              <a:t>CC BY-SA</a:t>
            </a:r>
            <a:endParaRPr lang="pl-PL" sz="900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96CEDFC-1F70-4ABE-AF43-97602E37E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3E4AE-2E21-44B2-9DFE-D0654558B4DE}" type="datetime1">
              <a:rPr lang="pl-PL" smtClean="0"/>
              <a:t>06.04.2020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8E317C2-C126-4BD4-8CB4-B7643810F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Szkoła Podstawowa im. Marii Konopnickiej w Masłowicach</a:t>
            </a: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DB0EF8A9-AB5E-479F-9C71-575A64637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58D9E-A4AE-4F8B-8FE7-970F32A01FB8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719329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DB8D8C1-B9F4-460E-B8C7-31758141820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3. Kiedy wybuchło powstanie styczniowe ? 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3EA4B56B-0A0C-49A4-B1AA-8BC0C536681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/>
              <a:t>Strona 99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53B66E7E-DB57-4151-8A69-0890BCDF2B5D}"/>
              </a:ext>
            </a:extLst>
          </p:cNvPr>
          <p:cNvSpPr txBox="1"/>
          <p:nvPr/>
        </p:nvSpPr>
        <p:spPr>
          <a:xfrm>
            <a:off x="1436914" y="7372080"/>
            <a:ext cx="668829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>
                <a:hlinkClick r:id="rId2" tooltip="https://pl.wikipedia.org/wiki/Muzeum_Ziemi_Wielu%C5%84skiej_w_Wieluniu"/>
              </a:rPr>
              <a:t>To zdjęcie</a:t>
            </a:r>
            <a:r>
              <a:rPr lang="pl-PL" sz="900"/>
              <a:t>, autor: Nieznany autor, licencja: </a:t>
            </a:r>
            <a:r>
              <a:rPr lang="pl-PL" sz="900">
                <a:hlinkClick r:id="rId3" tooltip="https://creativecommons.org/licenses/by-sa/3.0/"/>
              </a:rPr>
              <a:t>CC BY-SA</a:t>
            </a:r>
            <a:endParaRPr lang="pl-PL" sz="900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0BB1B4A-6262-4B6B-B8EC-773C01185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28A2D-9989-46A9-87D6-67C92EB20645}" type="datetime1">
              <a:rPr lang="pl-PL" smtClean="0"/>
              <a:t>06.04.2020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82B1AAB-C614-460C-B7F2-44BD4970C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Szkoła Podstawowa im. Marii Konopnickiej w Masłowicach</a:t>
            </a: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9599E976-FB6F-43A5-93E6-CE64B0BF6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58D9E-A4AE-4F8B-8FE7-970F32A01FB8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720630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DB8D8C1-B9F4-460E-B8C7-31758141820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4. Co to było podziemne państwo polskie ? 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3EA4B56B-0A0C-49A4-B1AA-8BC0C536681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/>
              <a:t>Strona 102</a:t>
            </a:r>
          </a:p>
          <a:p>
            <a:endParaRPr lang="pl-PL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53B66E7E-DB57-4151-8A69-0890BCDF2B5D}"/>
              </a:ext>
            </a:extLst>
          </p:cNvPr>
          <p:cNvSpPr txBox="1"/>
          <p:nvPr/>
        </p:nvSpPr>
        <p:spPr>
          <a:xfrm>
            <a:off x="1436914" y="7372080"/>
            <a:ext cx="668829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>
                <a:hlinkClick r:id="rId2" tooltip="https://pl.wikipedia.org/wiki/Muzeum_Ziemi_Wielu%C5%84skiej_w_Wieluniu"/>
              </a:rPr>
              <a:t>To zdjęcie</a:t>
            </a:r>
            <a:r>
              <a:rPr lang="pl-PL" sz="900"/>
              <a:t>, autor: Nieznany autor, licencja: </a:t>
            </a:r>
            <a:r>
              <a:rPr lang="pl-PL" sz="900">
                <a:hlinkClick r:id="rId3" tooltip="https://creativecommons.org/licenses/by-sa/3.0/"/>
              </a:rPr>
              <a:t>CC BY-SA</a:t>
            </a:r>
            <a:endParaRPr lang="pl-PL" sz="900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63E6CE1-D705-4EAD-8AAC-5B4C9E1B0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5DB25-8B5D-41D4-9E8B-4212EB3F88CA}" type="datetime1">
              <a:rPr lang="pl-PL" smtClean="0"/>
              <a:t>06.04.2020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19046A3-34EF-4A7D-9ABD-AA071A9BE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Szkoła Podstawowa im. Marii Konopnickiej w Masłowicach</a:t>
            </a: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C887B6B5-7426-41B2-A893-957DDD34A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58D9E-A4AE-4F8B-8FE7-970F32A01FB8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722480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DB8D8C1-B9F4-460E-B8C7-31758141820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4. Jaką rolę w powstaniu styczniowym odegrał Romuald Traugutt ? 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3EA4B56B-0A0C-49A4-B1AA-8BC0C536681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/>
              <a:t>Strona 101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53B66E7E-DB57-4151-8A69-0890BCDF2B5D}"/>
              </a:ext>
            </a:extLst>
          </p:cNvPr>
          <p:cNvSpPr txBox="1"/>
          <p:nvPr/>
        </p:nvSpPr>
        <p:spPr>
          <a:xfrm>
            <a:off x="1436914" y="7372080"/>
            <a:ext cx="668829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>
                <a:hlinkClick r:id="rId2" tooltip="https://pl.wikipedia.org/wiki/Muzeum_Ziemi_Wielu%C5%84skiej_w_Wieluniu"/>
              </a:rPr>
              <a:t>To zdjęcie</a:t>
            </a:r>
            <a:r>
              <a:rPr lang="pl-PL" sz="900"/>
              <a:t>, autor: Nieznany autor, licencja: </a:t>
            </a:r>
            <a:r>
              <a:rPr lang="pl-PL" sz="900">
                <a:hlinkClick r:id="rId3" tooltip="https://creativecommons.org/licenses/by-sa/3.0/"/>
              </a:rPr>
              <a:t>CC BY-SA</a:t>
            </a:r>
            <a:endParaRPr lang="pl-PL" sz="900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5B58286-6F7A-4BB1-A898-5D978222E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3DF08-1ECF-4C0C-BC39-D02E2DC8BAEB}" type="datetime1">
              <a:rPr lang="pl-PL" smtClean="0"/>
              <a:t>06.04.2020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F5CF566-08E3-4DDC-8BFA-9923136D7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Szkoła Podstawowa im. Marii Konopnickiej w Masłowicach</a:t>
            </a: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3E7FC66C-C2A6-4A2D-BE24-074499D6E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58D9E-A4AE-4F8B-8FE7-970F32A01FB8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161534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DB8D8C1-B9F4-460E-B8C7-3175814182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494522"/>
            <a:ext cx="10058400" cy="3830590"/>
          </a:xfrm>
        </p:spPr>
        <p:txBody>
          <a:bodyPr>
            <a:normAutofit fontScale="90000"/>
          </a:bodyPr>
          <a:lstStyle/>
          <a:p>
            <a:r>
              <a:rPr lang="pl-PL" dirty="0"/>
              <a:t>5. Jak upamiętnia się powstańców styczniowych  i samego Romualda Traugutta? 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3EA4B56B-0A0C-49A4-B1AA-8BC0C536681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53B66E7E-DB57-4151-8A69-0890BCDF2B5D}"/>
              </a:ext>
            </a:extLst>
          </p:cNvPr>
          <p:cNvSpPr txBox="1"/>
          <p:nvPr/>
        </p:nvSpPr>
        <p:spPr>
          <a:xfrm>
            <a:off x="1436914" y="7372080"/>
            <a:ext cx="668829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>
                <a:hlinkClick r:id="rId2" tooltip="https://pl.wikipedia.org/wiki/Muzeum_Ziemi_Wielu%C5%84skiej_w_Wieluniu"/>
              </a:rPr>
              <a:t>To zdjęcie</a:t>
            </a:r>
            <a:r>
              <a:rPr lang="pl-PL" sz="900"/>
              <a:t>, autor: Nieznany autor, licencja: </a:t>
            </a:r>
            <a:r>
              <a:rPr lang="pl-PL" sz="900">
                <a:hlinkClick r:id="rId3" tooltip="https://creativecommons.org/licenses/by-sa/3.0/"/>
              </a:rPr>
              <a:t>CC BY-SA</a:t>
            </a:r>
            <a:endParaRPr lang="pl-PL" sz="900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C1BF4F4-FF28-449E-853E-B849BDB1E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6D8D8-387E-4642-9597-F00EBF6C319B}" type="datetime1">
              <a:rPr lang="pl-PL" smtClean="0"/>
              <a:t>06.04.2020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11D8604-3A6E-4E1A-A78A-AA379AF10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Szkoła Podstawowa im. Marii Konopnickiej w Masłowicach</a:t>
            </a: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506678A3-297A-434C-B1AF-55A92ED94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58D9E-A4AE-4F8B-8FE7-970F32A01FB8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197405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01D3B1D3-1F67-4178-81EE-87F8809992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7280" y="2509934"/>
            <a:ext cx="10365241" cy="2099971"/>
          </a:xfrm>
          <a:prstGeom prst="rect">
            <a:avLst/>
          </a:prstGeom>
        </p:spPr>
      </p:pic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A3551FFC-DCF8-459D-BC6B-FCA2B3544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6705-E44A-4F85-BD49-ED44A993B95C}" type="datetime1">
              <a:rPr lang="pl-PL" smtClean="0"/>
              <a:t>06.04.2020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47B4E7E1-694D-4CAE-B464-3CCF12E15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Szkoła Podstawowa im. Marii Konopnickiej w Masłowicach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46A38C93-0524-47AC-B2A9-12381752D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58D9E-A4AE-4F8B-8FE7-970F32A01FB8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858062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6E495967-1D39-4C82-84E4-44214B7B16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4AD26D80-AFD3-4A14-9023-9233B1791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E91E2-59B4-4112-B4AC-96FFF65EE823}" type="datetime1">
              <a:rPr lang="pl-PL" smtClean="0"/>
              <a:t>06.04.2020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912BDF58-F8D2-47D5-A34C-449271679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Szkoła Podstawowa im. Marii Konopnickiej w Masłowicach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2C9B66D-F8F5-4C3D-9A43-CF76433B0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58D9E-A4AE-4F8B-8FE7-970F32A01FB8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170582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FB40C62B-D815-4A5E-9EC6-0352848B6D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606" y="369725"/>
            <a:ext cx="3968750" cy="2653393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F2C30E42-9A33-4FDC-8A72-50F8E36BA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2854" y="483636"/>
            <a:ext cx="5237584" cy="2618792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3D4A9F50-A6B6-45B7-A911-2383C7B5B0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606" y="3275046"/>
            <a:ext cx="5060107" cy="2530054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435BCBEB-A050-4464-8A90-89BBFD7711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3201" y="3102428"/>
            <a:ext cx="4567237" cy="3157537"/>
          </a:xfrm>
          <a:prstGeom prst="rect">
            <a:avLst/>
          </a:prstGeom>
        </p:spPr>
      </p:pic>
      <p:sp>
        <p:nvSpPr>
          <p:cNvPr id="6" name="Symbol zastępczy daty 5">
            <a:extLst>
              <a:ext uri="{FF2B5EF4-FFF2-40B4-BE49-F238E27FC236}">
                <a16:creationId xmlns:a16="http://schemas.microsoft.com/office/drawing/2014/main" id="{6A479E7A-6DE0-4960-B12C-DBCCE1CEB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4BBDD-499A-4AC1-B6DE-7EE0976AF412}" type="datetime1">
              <a:rPr lang="pl-PL" smtClean="0"/>
              <a:t>06.04.2020</a:t>
            </a:fld>
            <a:endParaRPr lang="pl-PL"/>
          </a:p>
        </p:txBody>
      </p:sp>
      <p:sp>
        <p:nvSpPr>
          <p:cNvPr id="7" name="Symbol zastępczy stopki 6">
            <a:extLst>
              <a:ext uri="{FF2B5EF4-FFF2-40B4-BE49-F238E27FC236}">
                <a16:creationId xmlns:a16="http://schemas.microsoft.com/office/drawing/2014/main" id="{EC54AF0C-C4EE-4FDD-9A69-A72A7CFB7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Szkoła Podstawowa im. Marii Konopnickiej w Masłowicach</a:t>
            </a:r>
          </a:p>
        </p:txBody>
      </p:sp>
      <p:sp>
        <p:nvSpPr>
          <p:cNvPr id="8" name="Symbol zastępczy numeru slajdu 7">
            <a:extLst>
              <a:ext uri="{FF2B5EF4-FFF2-40B4-BE49-F238E27FC236}">
                <a16:creationId xmlns:a16="http://schemas.microsoft.com/office/drawing/2014/main" id="{81AFA387-E0E8-4FBE-B3CA-A50A269E5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58D9E-A4AE-4F8B-8FE7-970F32A01FB8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396896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FB40C62B-D815-4A5E-9EC6-0352848B6D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606" y="369725"/>
            <a:ext cx="3968750" cy="2653393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F2C30E42-9A33-4FDC-8A72-50F8E36BA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2854" y="483636"/>
            <a:ext cx="5237584" cy="2618792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3D4A9F50-A6B6-45B7-A911-2383C7B5B0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606" y="3275046"/>
            <a:ext cx="5060107" cy="2530054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435BCBEB-A050-4464-8A90-89BBFD7711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3201" y="3102428"/>
            <a:ext cx="4567237" cy="3157537"/>
          </a:xfrm>
          <a:prstGeom prst="rect">
            <a:avLst/>
          </a:prstGeom>
        </p:spPr>
      </p:pic>
      <p:sp>
        <p:nvSpPr>
          <p:cNvPr id="6" name="Symbol zastępczy daty 5">
            <a:extLst>
              <a:ext uri="{FF2B5EF4-FFF2-40B4-BE49-F238E27FC236}">
                <a16:creationId xmlns:a16="http://schemas.microsoft.com/office/drawing/2014/main" id="{8769BCE4-335A-4643-BE73-C9E41134B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35AFC-AA82-4D0D-B9F2-339B9EC79C87}" type="datetime1">
              <a:rPr lang="pl-PL" smtClean="0"/>
              <a:t>06.04.2020</a:t>
            </a:fld>
            <a:endParaRPr lang="pl-PL"/>
          </a:p>
        </p:txBody>
      </p:sp>
      <p:sp>
        <p:nvSpPr>
          <p:cNvPr id="7" name="Symbol zastępczy stopki 6">
            <a:extLst>
              <a:ext uri="{FF2B5EF4-FFF2-40B4-BE49-F238E27FC236}">
                <a16:creationId xmlns:a16="http://schemas.microsoft.com/office/drawing/2014/main" id="{CCB68640-9F1E-4505-BA5F-203C4AE6D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Szkoła Podstawowa im. Marii Konopnickiej w Masłowicach</a:t>
            </a:r>
          </a:p>
        </p:txBody>
      </p:sp>
      <p:sp>
        <p:nvSpPr>
          <p:cNvPr id="8" name="Symbol zastępczy numeru slajdu 7">
            <a:extLst>
              <a:ext uri="{FF2B5EF4-FFF2-40B4-BE49-F238E27FC236}">
                <a16:creationId xmlns:a16="http://schemas.microsoft.com/office/drawing/2014/main" id="{7171D1A3-1B1E-469D-9C46-8F8016BFB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58D9E-A4AE-4F8B-8FE7-970F32A01FB8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417646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E2D73C6D-EABB-4EF0-82FC-5B357904E7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7625" y="209939"/>
            <a:ext cx="7903029" cy="5927272"/>
          </a:xfrm>
          <a:prstGeom prst="rect">
            <a:avLst/>
          </a:prstGeom>
        </p:spPr>
      </p:pic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9057108B-AC57-45ED-AA80-53AB19946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D3931-8B64-41A2-ADAD-AF8CA1DBBC25}" type="datetime1">
              <a:rPr lang="pl-PL" smtClean="0"/>
              <a:t>06.04.2020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8DBC72C2-0242-4C07-A399-118109B0A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Szkoła Podstawowa im. Marii Konopnickiej w Masłowicach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2FC78D4-ABE5-4E32-959B-0BD61DBFD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58D9E-A4AE-4F8B-8FE7-970F32A01FB8}" type="slidenum">
              <a:rPr lang="pl-PL" smtClean="0"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475536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3AF4BDA-745C-478D-92C0-C8BFA3BE9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176" y="531845"/>
            <a:ext cx="10129313" cy="4572000"/>
          </a:xfrm>
        </p:spPr>
        <p:txBody>
          <a:bodyPr>
            <a:normAutofit/>
          </a:bodyPr>
          <a:lstStyle/>
          <a:p>
            <a:r>
              <a:rPr lang="pl-PL" sz="8800" b="1" dirty="0">
                <a:latin typeface="Arial Rounded MT Bold" panose="020F0704030504030204" pitchFamily="34" charset="0"/>
              </a:rPr>
              <a:t>Temat lekcji:</a:t>
            </a:r>
            <a:br>
              <a:rPr lang="pl-PL" sz="8800" b="1" dirty="0">
                <a:latin typeface="Arial Rounded MT Bold" panose="020F0704030504030204" pitchFamily="34" charset="0"/>
              </a:rPr>
            </a:br>
            <a:r>
              <a:rPr lang="pl-PL" sz="3600" b="1" dirty="0">
                <a:latin typeface="Arial Rounded MT Bold" panose="020F0704030504030204" pitchFamily="34" charset="0"/>
              </a:rPr>
              <a:t> Romuald Traugutt</a:t>
            </a:r>
            <a:br>
              <a:rPr lang="pl-PL" sz="3600" b="1" dirty="0">
                <a:latin typeface="Arial Rounded MT Bold" panose="020F0704030504030204" pitchFamily="34" charset="0"/>
              </a:rPr>
            </a:br>
            <a:r>
              <a:rPr lang="pl-PL" sz="3600" b="1" dirty="0">
                <a:latin typeface="Arial Rounded MT Bold" panose="020F0704030504030204" pitchFamily="34" charset="0"/>
              </a:rPr>
              <a:t> i powstanie styczniowe. 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36E115C2-F723-48B0-A078-07CDD74B3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5C50D-4508-47E3-8E8A-ACDFF5735672}" type="datetime1">
              <a:rPr lang="pl-PL" smtClean="0"/>
              <a:t>06.04.2020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F7521283-DF02-4DED-A416-74945FAAA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Szkoła Podstawowa im. Marii Konopnickiej w Masłowicach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ABDE524E-909D-4B78-896E-0810F93A0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58D9E-A4AE-4F8B-8FE7-970F32A01FB8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629354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3AF4BDA-745C-478D-92C0-C8BFA3BE9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Czego nauczymy się dzisiaj na lekcji historii ?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BD777E4C-F5F3-417F-A1E5-2998733B8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B7F0D-E791-451F-9B47-5CC7983AD2E3}" type="datetime1">
              <a:rPr lang="pl-PL" smtClean="0"/>
              <a:t>06.04.2020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5A92F23B-7CAA-4509-9FD7-2FCE10025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Szkoła Podstawowa im. Marii Konopnickiej w Masłowicach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DA35A1C6-C2D3-49AA-A2CA-AF3E3DD49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58D9E-A4AE-4F8B-8FE7-970F32A01FB8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773527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DB8D8C1-B9F4-460E-B8C7-31758141820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1. Co był zabór rosyjski? 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3EA4B56B-0A0C-49A4-B1AA-8BC0C536681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b="1" dirty="0"/>
              <a:t>Ziemie DAWNEJ RZECZYPOSPOLITEJ ZNAJDUJĄCE SIĘ W XIX WIEKU POD PANOWANIEM ROSYJSKIM</a:t>
            </a:r>
            <a:r>
              <a:rPr lang="pl-PL" dirty="0"/>
              <a:t>.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53B66E7E-DB57-4151-8A69-0890BCDF2B5D}"/>
              </a:ext>
            </a:extLst>
          </p:cNvPr>
          <p:cNvSpPr txBox="1"/>
          <p:nvPr/>
        </p:nvSpPr>
        <p:spPr>
          <a:xfrm>
            <a:off x="1436914" y="7372080"/>
            <a:ext cx="668829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>
                <a:hlinkClick r:id="rId2" tooltip="https://pl.wikipedia.org/wiki/Muzeum_Ziemi_Wielu%C5%84skiej_w_Wieluniu"/>
              </a:rPr>
              <a:t>To zdjęcie</a:t>
            </a:r>
            <a:r>
              <a:rPr lang="pl-PL" sz="900"/>
              <a:t>, autor: Nieznany autor, licencja: </a:t>
            </a:r>
            <a:r>
              <a:rPr lang="pl-PL" sz="900">
                <a:hlinkClick r:id="rId3" tooltip="https://creativecommons.org/licenses/by-sa/3.0/"/>
              </a:rPr>
              <a:t>CC BY-SA</a:t>
            </a:r>
            <a:endParaRPr lang="pl-PL" sz="900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384E88E-E8C1-4B98-A075-B99044349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021BC-210B-4EC8-A3D6-A02440410472}" type="datetime1">
              <a:rPr lang="pl-PL" smtClean="0"/>
              <a:t>06.04.2020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8921AA1-F201-414D-8E4A-5EBAAD211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Szkoła Podstawowa im. Marii Konopnickiej w Masłowicach</a:t>
            </a: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D1ADEBA-A973-47D8-A5E8-A28B68D02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58D9E-A4AE-4F8B-8FE7-970F32A01FB8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696889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789CFBC-615B-4D3D-9EB6-1D3F419DC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/>
              <a:t>RZECZPOSPOLITA PO ROZBIORACH</a:t>
            </a:r>
            <a:br>
              <a:rPr lang="pl-PL" b="1" dirty="0"/>
            </a:br>
            <a:r>
              <a:rPr lang="pl-PL" b="1" dirty="0"/>
              <a:t> W ROKU 1795 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6A0284ED-83AE-44A5-953B-5127CCC8CF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06303" y="1791811"/>
            <a:ext cx="4156159" cy="4022725"/>
          </a:xfr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2DA69E58-CA1A-49CC-A377-4C027601B595}"/>
              </a:ext>
            </a:extLst>
          </p:cNvPr>
          <p:cNvSpPr txBox="1"/>
          <p:nvPr/>
        </p:nvSpPr>
        <p:spPr>
          <a:xfrm>
            <a:off x="4048083" y="5868988"/>
            <a:ext cx="415615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>
                <a:hlinkClick r:id="rId3" tooltip="https://pl.m.wikipedia.org/wiki/Plik:Polska_1796_i_zabory_-_mapa_lokalizacyjna.svg"/>
              </a:rPr>
              <a:t>To zdjęcie</a:t>
            </a:r>
            <a:r>
              <a:rPr lang="pl-PL" sz="900"/>
              <a:t>, autor: Nieznany autor, licencja: </a:t>
            </a:r>
            <a:r>
              <a:rPr lang="pl-PL" sz="900">
                <a:hlinkClick r:id="rId4" tooltip="https://creativecommons.org/licenses/by-sa/3.0/"/>
              </a:rPr>
              <a:t>CC BY-SA</a:t>
            </a:r>
            <a:endParaRPr lang="pl-PL" sz="90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C56E719F-F187-4671-A353-FE1B06657DE7}"/>
              </a:ext>
            </a:extLst>
          </p:cNvPr>
          <p:cNvSpPr txBox="1"/>
          <p:nvPr/>
        </p:nvSpPr>
        <p:spPr>
          <a:xfrm>
            <a:off x="6466114" y="2332653"/>
            <a:ext cx="41561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Kolor czerwony to zabór: _________________________________</a:t>
            </a:r>
          </a:p>
          <a:p>
            <a:r>
              <a:rPr lang="pl-PL" dirty="0"/>
              <a:t>Kolor żółty to zabór:</a:t>
            </a:r>
          </a:p>
          <a:p>
            <a:r>
              <a:rPr lang="pl-PL" dirty="0"/>
              <a:t>_________________________________</a:t>
            </a:r>
          </a:p>
          <a:p>
            <a:r>
              <a:rPr lang="pl-PL" dirty="0"/>
              <a:t>Kolor zielony to zabór:</a:t>
            </a:r>
          </a:p>
          <a:p>
            <a:r>
              <a:rPr lang="pl-PL" dirty="0"/>
              <a:t>__________________________________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F95C4A6B-00E4-4B4F-92F6-B66A00FA3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D9024-0C71-4A5C-8B18-59559DB7C661}" type="datetime1">
              <a:rPr lang="pl-PL" smtClean="0"/>
              <a:t>06.04.2020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040341DE-5548-4CA3-8DDC-CFBFD8890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Szkoła Podstawowa im. Marii Konopnickiej w Masłowicach</a:t>
            </a:r>
          </a:p>
        </p:txBody>
      </p:sp>
      <p:sp>
        <p:nvSpPr>
          <p:cNvPr id="8" name="Symbol zastępczy numeru slajdu 7">
            <a:extLst>
              <a:ext uri="{FF2B5EF4-FFF2-40B4-BE49-F238E27FC236}">
                <a16:creationId xmlns:a16="http://schemas.microsoft.com/office/drawing/2014/main" id="{866AF0A8-341F-4CCC-B58D-72234329F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58D9E-A4AE-4F8B-8FE7-970F32A01FB8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868188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789CFBC-615B-4D3D-9EB6-1D3F419DC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/>
              <a:t>RZECZPOSPOLITA PO ROZBIORACH</a:t>
            </a:r>
            <a:br>
              <a:rPr lang="pl-PL" b="1" dirty="0"/>
            </a:br>
            <a:r>
              <a:rPr lang="pl-PL" b="1" dirty="0"/>
              <a:t> W ROKU 1815 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2DA69E58-CA1A-49CC-A377-4C027601B595}"/>
              </a:ext>
            </a:extLst>
          </p:cNvPr>
          <p:cNvSpPr txBox="1"/>
          <p:nvPr/>
        </p:nvSpPr>
        <p:spPr>
          <a:xfrm>
            <a:off x="4048083" y="5868988"/>
            <a:ext cx="415615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>
                <a:hlinkClick r:id="rId2" tooltip="https://pl.m.wikipedia.org/wiki/Plik:Polska_1796_i_zabory_-_mapa_lokalizacyjna.svg"/>
              </a:rPr>
              <a:t>To zdjęcie</a:t>
            </a:r>
            <a:r>
              <a:rPr lang="pl-PL" sz="900"/>
              <a:t>, autor: Nieznany autor, licencja: </a:t>
            </a:r>
            <a:r>
              <a:rPr lang="pl-PL" sz="900">
                <a:hlinkClick r:id="rId3" tooltip="https://creativecommons.org/licenses/by-sa/3.0/"/>
              </a:rPr>
              <a:t>CC BY-SA</a:t>
            </a:r>
            <a:endParaRPr lang="pl-PL" sz="90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C56E719F-F187-4671-A353-FE1B06657DE7}"/>
              </a:ext>
            </a:extLst>
          </p:cNvPr>
          <p:cNvSpPr txBox="1"/>
          <p:nvPr/>
        </p:nvSpPr>
        <p:spPr>
          <a:xfrm>
            <a:off x="6466114" y="2332653"/>
            <a:ext cx="415615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Kolor ciemnozielony to zabór rosyjski </a:t>
            </a:r>
            <a:r>
              <a:rPr lang="pl-PL" dirty="0" err="1"/>
              <a:t>tzw</a:t>
            </a:r>
            <a:r>
              <a:rPr lang="pl-PL" dirty="0"/>
              <a:t> „ziemie zabrane” : _________________________________</a:t>
            </a:r>
          </a:p>
          <a:p>
            <a:r>
              <a:rPr lang="pl-PL" dirty="0"/>
              <a:t>Kolor żółty to część  zaboru rosyjskiego z którego utworzono Królestwo Polskie :</a:t>
            </a:r>
          </a:p>
          <a:p>
            <a:r>
              <a:rPr lang="pl-PL" dirty="0"/>
              <a:t>_________________________________</a:t>
            </a:r>
          </a:p>
          <a:p>
            <a:r>
              <a:rPr lang="pl-PL" dirty="0"/>
              <a:t>Kolor szmaragdowy  to część zaboru pruskiego : Wielkie Księstwo Poznańskie</a:t>
            </a:r>
          </a:p>
          <a:p>
            <a:r>
              <a:rPr lang="pl-PL" dirty="0"/>
              <a:t>__________________________________</a:t>
            </a:r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BA8A7B72-6215-4BD2-9493-46914E6A07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097280" y="1737360"/>
            <a:ext cx="4058089" cy="4022725"/>
          </a:xfr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2AC47A4C-6C4B-4F5A-B1BB-572D08124792}"/>
              </a:ext>
            </a:extLst>
          </p:cNvPr>
          <p:cNvSpPr txBox="1"/>
          <p:nvPr/>
        </p:nvSpPr>
        <p:spPr>
          <a:xfrm>
            <a:off x="1097280" y="5760085"/>
            <a:ext cx="405808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>
                <a:hlinkClick r:id="rId5" tooltip="https://commons.wikimedia.org/wiki/File:Kingdom_of_Poland_1830-1831.PNG"/>
              </a:rPr>
              <a:t>To zdjęcie</a:t>
            </a:r>
            <a:r>
              <a:rPr lang="pl-PL" sz="900"/>
              <a:t>, autor: Nieznany autor, licencja: </a:t>
            </a:r>
            <a:r>
              <a:rPr lang="pl-PL" sz="900">
                <a:hlinkClick r:id="rId3" tooltip="https://creativecommons.org/licenses/by-sa/3.0/"/>
              </a:rPr>
              <a:t>CC BY-SA</a:t>
            </a:r>
            <a:endParaRPr lang="pl-PL" sz="900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DA48FA7C-A5FD-4C77-878F-5F3FAB995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72A78-726F-4C30-A0AA-BB3C6F8A503F}" type="datetime1">
              <a:rPr lang="pl-PL" smtClean="0"/>
              <a:t>06.04.2020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36EA9D9C-400B-41FF-8B0D-357A24D84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Szkoła Podstawowa im. Marii Konopnickiej w Masłowicach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4CE2C108-8782-48B1-BD18-D25BD48D2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58D9E-A4AE-4F8B-8FE7-970F32A01FB8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00667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2D320AD-4177-4F42-9311-EBFA5005E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ZABORY NAŁOŻONE NA MAPĘ DZISIEJSZEJ POLSKI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D557682A-9217-44D6-B3F0-0FFBDD8AA3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126480" y="1281402"/>
            <a:ext cx="5059680" cy="4697743"/>
          </a:xfr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912F5DE9-0842-48EE-873A-25F93BD5D18A}"/>
              </a:ext>
            </a:extLst>
          </p:cNvPr>
          <p:cNvSpPr txBox="1"/>
          <p:nvPr/>
        </p:nvSpPr>
        <p:spPr>
          <a:xfrm>
            <a:off x="5531745" y="5523186"/>
            <a:ext cx="562393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>
                <a:hlinkClick r:id="rId3" tooltip="http://commons.wikimedia.org/wiki/File:Zabory_na_gminach.png"/>
              </a:rPr>
              <a:t>To zdjęcie</a:t>
            </a:r>
            <a:r>
              <a:rPr lang="pl-PL" sz="900"/>
              <a:t>, autor: Nieznany autor, licencja: </a:t>
            </a:r>
            <a:r>
              <a:rPr lang="pl-PL" sz="900">
                <a:hlinkClick r:id="rId4" tooltip="https://creativecommons.org/licenses/by-sa/3.0/"/>
              </a:rPr>
              <a:t>CC BY-SA</a:t>
            </a:r>
            <a:endParaRPr lang="pl-PL" sz="900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9EE8D440-A6DC-4D27-9E4C-0332231DD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5EEA1-A15C-486D-B723-401A922AC31D}" type="datetime1">
              <a:rPr lang="pl-PL" smtClean="0"/>
              <a:t>06.04.2020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92147A81-3BCF-4C8A-BF21-C95BE7ED8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Szkoła Podstawowa im. Marii Konopnickiej w Masłowicach</a:t>
            </a: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95FBCBA6-953E-499C-990E-3E963BCD3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58D9E-A4AE-4F8B-8FE7-970F32A01FB8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484218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DB8D8C1-B9F4-460E-B8C7-31758141820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1. Kim był Romuald Traugutt? 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3EA4B56B-0A0C-49A4-B1AA-8BC0C536681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/>
              <a:t>Strona 99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53B66E7E-DB57-4151-8A69-0890BCDF2B5D}"/>
              </a:ext>
            </a:extLst>
          </p:cNvPr>
          <p:cNvSpPr txBox="1"/>
          <p:nvPr/>
        </p:nvSpPr>
        <p:spPr>
          <a:xfrm>
            <a:off x="1436914" y="7372080"/>
            <a:ext cx="668829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>
                <a:hlinkClick r:id="rId2" tooltip="https://pl.wikipedia.org/wiki/Muzeum_Ziemi_Wielu%C5%84skiej_w_Wieluniu"/>
              </a:rPr>
              <a:t>To zdjęcie</a:t>
            </a:r>
            <a:r>
              <a:rPr lang="pl-PL" sz="900"/>
              <a:t>, autor: Nieznany autor, licencja: </a:t>
            </a:r>
            <a:r>
              <a:rPr lang="pl-PL" sz="900">
                <a:hlinkClick r:id="rId3" tooltip="https://creativecommons.org/licenses/by-sa/3.0/"/>
              </a:rPr>
              <a:t>CC BY-SA</a:t>
            </a:r>
            <a:endParaRPr lang="pl-PL" sz="900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8DC5E8D-5065-426F-82B1-BE76C99ED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AC91C-6ABD-4E5C-8591-FF563510237F}" type="datetime1">
              <a:rPr lang="pl-PL" smtClean="0"/>
              <a:t>06.04.2020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1C86203-B032-46A0-B1DC-D42BCE57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Szkoła Podstawowa im. Marii Konopnickiej w Masłowicach</a:t>
            </a: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C01A34E5-6AD8-4466-A81D-627F69A4B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58D9E-A4AE-4F8B-8FE7-970F32A01FB8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28347977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cja">
  <a:themeElements>
    <a:clrScheme name="Retrospekcj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kcj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cj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TM02900769[[fn=Retrospekcja]]</Template>
  <TotalTime>85</TotalTime>
  <Words>566</Words>
  <Application>Microsoft Office PowerPoint</Application>
  <PresentationFormat>Panoramiczny</PresentationFormat>
  <Paragraphs>105</Paragraphs>
  <Slides>20</Slides>
  <Notes>0</Notes>
  <HiddenSlides>0</HiddenSlides>
  <MMClips>0</MMClips>
  <ScaleCrop>false</ScaleCrop>
  <HeadingPairs>
    <vt:vector size="8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20</vt:i4>
      </vt:variant>
    </vt:vector>
  </HeadingPairs>
  <TitlesOfParts>
    <vt:vector size="26" baseType="lpstr">
      <vt:lpstr>Arial Rounded MT Bold</vt:lpstr>
      <vt:lpstr>Bahnschrift</vt:lpstr>
      <vt:lpstr>Calibri</vt:lpstr>
      <vt:lpstr>Calibri Light</vt:lpstr>
      <vt:lpstr>Retrospekcja</vt:lpstr>
      <vt:lpstr>Obraz - mapa bitowa</vt:lpstr>
      <vt:lpstr>Co mają wspólnego ze sobą te obrazy? </vt:lpstr>
      <vt:lpstr>Prezentacja programu PowerPoint</vt:lpstr>
      <vt:lpstr>Temat lekcji:  Romuald Traugutt  i powstanie styczniowe. </vt:lpstr>
      <vt:lpstr>Czego nauczymy się dzisiaj na lekcji historii ?</vt:lpstr>
      <vt:lpstr>1. Co był zabór rosyjski? </vt:lpstr>
      <vt:lpstr>RZECZPOSPOLITA PO ROZBIORACH  W ROKU 1795 </vt:lpstr>
      <vt:lpstr>RZECZPOSPOLITA PO ROZBIORACH  W ROKU 1815 </vt:lpstr>
      <vt:lpstr>ZABORY NAŁOŻONE NA MAPĘ DZISIEJSZEJ POLSKI</vt:lpstr>
      <vt:lpstr>1. Kim był Romuald Traugutt? </vt:lpstr>
      <vt:lpstr>2. Dlaczego Romuald Traugutt jest uważany za przykład patrioty? </vt:lpstr>
      <vt:lpstr>     Pomnik „Bohaterów       Styczniowego Powstania”</vt:lpstr>
      <vt:lpstr>3. Co to była branka? </vt:lpstr>
      <vt:lpstr>3. Kiedy wybuchło powstanie styczniowe ? </vt:lpstr>
      <vt:lpstr>4. Co to było podziemne państwo polskie ? </vt:lpstr>
      <vt:lpstr>4. Jaką rolę w powstaniu styczniowym odegrał Romuald Traugutt ? </vt:lpstr>
      <vt:lpstr>5. Jak upamiętnia się powstańców styczniowych  i samego Romualda Traugutta? 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Pomnik „Bohaterów       Styczniowego Powstania”</dc:title>
  <dc:creator>JANUSZ JASIŃSKI</dc:creator>
  <cp:lastModifiedBy>JANUSZ JASIŃSKI</cp:lastModifiedBy>
  <cp:revision>11</cp:revision>
  <dcterms:created xsi:type="dcterms:W3CDTF">2018-04-10T19:33:30Z</dcterms:created>
  <dcterms:modified xsi:type="dcterms:W3CDTF">2020-04-06T20:26:36Z</dcterms:modified>
</cp:coreProperties>
</file>