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6" r:id="rId2"/>
    <p:sldId id="256" r:id="rId3"/>
    <p:sldId id="258" r:id="rId4"/>
    <p:sldId id="267" r:id="rId5"/>
    <p:sldId id="265" r:id="rId6"/>
    <p:sldId id="264" r:id="rId7"/>
    <p:sldId id="261" r:id="rId8"/>
    <p:sldId id="268" r:id="rId9"/>
    <p:sldId id="263" r:id="rId10"/>
    <p:sldId id="260" r:id="rId11"/>
    <p:sldId id="270" r:id="rId12"/>
    <p:sldId id="262" r:id="rId13"/>
    <p:sldId id="259" r:id="rId14"/>
    <p:sldId id="257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789F-39C0-490A-A3A2-2583C2345696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225F9-C7F6-4693-93C8-C18BFB1573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657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225F9-C7F6-4693-93C8-C18BFB15735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36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225F9-C7F6-4693-93C8-C18BFB15735D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2054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225F9-C7F6-4693-93C8-C18BFB15735D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1136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225F9-C7F6-4693-93C8-C18BFB15735D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6856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225F9-C7F6-4693-93C8-C18BFB15735D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133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239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508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382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786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pl-P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316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196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51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723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64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75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20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BF9C1C1-7D6A-47A2-8AA7-525BE4E42900}" type="datetimeFigureOut">
              <a:rPr lang="pl-PL" smtClean="0"/>
              <a:t>05.04.2020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99B1759-0107-437C-8CEA-4DCDADA8A7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118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Unię Europejską powołał traktat z: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 err="1"/>
              <a:t>Maastricht</a:t>
            </a:r>
            <a:r>
              <a:rPr lang="pl-PL" dirty="0"/>
              <a:t> </a:t>
            </a:r>
          </a:p>
          <a:p>
            <a:pPr marL="457200" indent="-457200">
              <a:buAutoNum type="alphaUcParenR"/>
            </a:pPr>
            <a:r>
              <a:rPr lang="pl-PL" dirty="0" err="1"/>
              <a:t>Schengen</a:t>
            </a:r>
            <a:r>
              <a:rPr lang="pl-PL" dirty="0"/>
              <a:t> </a:t>
            </a:r>
          </a:p>
          <a:p>
            <a:pPr marL="457200" indent="-457200">
              <a:buAutoNum type="alphaUcParenR"/>
            </a:pPr>
            <a:r>
              <a:rPr lang="pl-PL" dirty="0"/>
              <a:t>Lizbony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320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Beneluks to organizacja międzynarodowa zrzeszająca: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Wielką Brytanię, Francję, Republikę Federalną Niemiec </a:t>
            </a:r>
          </a:p>
          <a:p>
            <a:pPr marL="457200" indent="-457200">
              <a:buAutoNum type="alphaUcParenR"/>
            </a:pPr>
            <a:r>
              <a:rPr lang="pl-PL" dirty="0"/>
              <a:t>Belgię, Holandię, Republikę Federalną Niemiec</a:t>
            </a:r>
          </a:p>
          <a:p>
            <a:pPr marL="457200" indent="-457200">
              <a:buAutoNum type="alphaUcParenR"/>
            </a:pPr>
            <a:r>
              <a:rPr lang="pl-PL" dirty="0"/>
              <a:t>Belgię, Holandię, Luksemburg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464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Konrad Adenauer reprezentował 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Republikę Federalną Niemiec </a:t>
            </a:r>
          </a:p>
          <a:p>
            <a:pPr marL="457200" indent="-457200">
              <a:buAutoNum type="alphaUcParenR"/>
            </a:pPr>
            <a:r>
              <a:rPr lang="pl-PL" dirty="0"/>
              <a:t>Belgię</a:t>
            </a:r>
          </a:p>
          <a:p>
            <a:pPr marL="457200" indent="-457200">
              <a:buAutoNum type="alphaUcParenR"/>
            </a:pPr>
            <a:r>
              <a:rPr lang="pl-PL" dirty="0"/>
              <a:t>Luksemburg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057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Ile lat upłynęło od powołania Europejskiej Wspólnoty Węgla i Stali do utworzenia Europejskiej Wspólnoty Gospodarczej: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3 lata</a:t>
            </a:r>
          </a:p>
          <a:p>
            <a:pPr marL="457200" indent="-457200">
              <a:buAutoNum type="alphaUcParenR"/>
            </a:pPr>
            <a:r>
              <a:rPr lang="pl-PL" dirty="0"/>
              <a:t>6 lat </a:t>
            </a:r>
          </a:p>
          <a:p>
            <a:pPr marL="457200" indent="-457200">
              <a:buAutoNum type="alphaUcParenR"/>
            </a:pPr>
            <a:r>
              <a:rPr lang="pl-PL" dirty="0"/>
              <a:t>10 lat 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501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Charles de Gaulle to przywódca: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Francji </a:t>
            </a:r>
          </a:p>
          <a:p>
            <a:pPr marL="457200" indent="-457200">
              <a:buAutoNum type="alphaUcParenR"/>
            </a:pPr>
            <a:r>
              <a:rPr lang="pl-PL" dirty="0"/>
              <a:t>Hiszpanii </a:t>
            </a:r>
          </a:p>
          <a:p>
            <a:pPr marL="457200" indent="-457200">
              <a:buAutoNum type="alphaUcParenR"/>
            </a:pPr>
            <a:r>
              <a:rPr lang="pl-PL" dirty="0"/>
              <a:t>Włoch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71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Tak zwana rewolucja goździków miała miejsce w 1974 roku w: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Hiszpanii</a:t>
            </a:r>
          </a:p>
          <a:p>
            <a:pPr marL="457200" indent="-457200">
              <a:buAutoNum type="alphaUcParenR"/>
            </a:pPr>
            <a:r>
              <a:rPr lang="pl-PL" dirty="0"/>
              <a:t>Portugalii</a:t>
            </a:r>
          </a:p>
          <a:p>
            <a:pPr marL="457200" indent="-457200">
              <a:buAutoNum type="alphaUcParenR"/>
            </a:pPr>
            <a:r>
              <a:rPr lang="pl-PL" dirty="0"/>
              <a:t>Francji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133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Polska stała się członkiem Unii Europejskiej w: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1993 roku </a:t>
            </a:r>
          </a:p>
          <a:p>
            <a:pPr marL="457200" indent="-457200">
              <a:buAutoNum type="alphaUcParenR"/>
            </a:pPr>
            <a:r>
              <a:rPr lang="pl-PL" dirty="0"/>
              <a:t>2001 roku </a:t>
            </a:r>
          </a:p>
          <a:p>
            <a:pPr marL="457200" indent="-457200">
              <a:buAutoNum type="alphaUcParenR"/>
            </a:pPr>
            <a:r>
              <a:rPr lang="pl-PL" dirty="0"/>
              <a:t>2004 roku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Poszukaj odpowiedzi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3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W referendum 1946 roku Włosi</a:t>
            </a:r>
            <a:b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</a:br>
            <a:b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</a:br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 zdecydowali , że ich kraj będzie: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Republiką, </a:t>
            </a:r>
          </a:p>
          <a:p>
            <a:pPr marL="457200" indent="-457200">
              <a:buAutoNum type="alphaUcParenR"/>
            </a:pPr>
            <a:r>
              <a:rPr lang="pl-PL" dirty="0"/>
              <a:t>Monarchią </a:t>
            </a:r>
          </a:p>
          <a:p>
            <a:pPr marL="457200" indent="-457200">
              <a:buAutoNum type="alphaUcParenR"/>
            </a:pPr>
            <a:r>
              <a:rPr lang="pl-PL" dirty="0"/>
              <a:t>Monarchią Konstytucyjną;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04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Republika Federalna Niemiec powstała z……………………………….strefy okupacyjnej: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brytyjskiej, amerykańskiej i sowieckiej </a:t>
            </a:r>
          </a:p>
          <a:p>
            <a:pPr marL="457200" indent="-457200">
              <a:buAutoNum type="alphaUcParenR"/>
            </a:pPr>
            <a:r>
              <a:rPr lang="pl-PL" dirty="0"/>
              <a:t>Brytyjskiej, francuskiej i sowieckiej </a:t>
            </a:r>
          </a:p>
          <a:p>
            <a:pPr marL="457200" indent="-457200">
              <a:buAutoNum type="alphaUcParenR"/>
            </a:pPr>
            <a:r>
              <a:rPr lang="pl-PL" dirty="0"/>
              <a:t>brytyjskiej, francuskiej, amerykańskiej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138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Stopniowe znoszenie kontroli na wewnętrznych granicach krajów, które do niego przystąpiły gwarantował układ z: 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 err="1"/>
              <a:t>Schengen</a:t>
            </a:r>
            <a:endParaRPr lang="pl-PL" dirty="0"/>
          </a:p>
          <a:p>
            <a:pPr marL="457200" indent="-457200">
              <a:buAutoNum type="alphaUcParenR"/>
            </a:pPr>
            <a:r>
              <a:rPr lang="pl-PL" dirty="0" err="1"/>
              <a:t>Maastricht</a:t>
            </a:r>
            <a:endParaRPr lang="pl-PL" dirty="0"/>
          </a:p>
          <a:p>
            <a:pPr marL="457200" indent="-457200">
              <a:buAutoNum type="alphaUcParenR"/>
            </a:pPr>
            <a:r>
              <a:rPr lang="pl-PL" dirty="0"/>
              <a:t>Londynu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255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 err="1">
                <a:latin typeface="Comic Sans MS" panose="030F0702030302020204" pitchFamily="66" charset="0"/>
                <a:cs typeface="Angsana New" panose="02020603050405020304" pitchFamily="18" charset="-34"/>
              </a:rPr>
              <a:t>Schengen</a:t>
            </a:r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 to miasto: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Luksemburgu </a:t>
            </a:r>
          </a:p>
          <a:p>
            <a:pPr marL="457200" indent="-457200">
              <a:buAutoNum type="alphaUcParenR"/>
            </a:pPr>
            <a:r>
              <a:rPr lang="pl-PL" dirty="0"/>
              <a:t>Holandii</a:t>
            </a:r>
          </a:p>
          <a:p>
            <a:pPr marL="457200" indent="-457200">
              <a:buAutoNum type="alphaUcParenR"/>
            </a:pPr>
            <a:r>
              <a:rPr lang="pl-PL" dirty="0"/>
              <a:t>Francji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013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38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Unia Europejska zaczęła funkcjonować od 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2004 roku</a:t>
            </a:r>
          </a:p>
          <a:p>
            <a:pPr marL="457200" indent="-457200">
              <a:buAutoNum type="alphaUcParenR"/>
            </a:pPr>
            <a:r>
              <a:rPr lang="pl-PL" dirty="0"/>
              <a:t>1993 roku  </a:t>
            </a:r>
          </a:p>
          <a:p>
            <a:pPr marL="457200" indent="-457200">
              <a:buAutoNum type="alphaUcParenR"/>
            </a:pPr>
            <a:r>
              <a:rPr lang="pl-PL" dirty="0"/>
              <a:t>1979 roku 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488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Robert Schuman jako minister spraw zagranicznych reprezentował 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Wielką Brytanię</a:t>
            </a:r>
          </a:p>
          <a:p>
            <a:pPr marL="457200" indent="-457200">
              <a:buAutoNum type="alphaUcParenR"/>
            </a:pPr>
            <a:r>
              <a:rPr lang="pl-PL" dirty="0"/>
              <a:t>Francję</a:t>
            </a:r>
          </a:p>
          <a:p>
            <a:pPr marL="457200" indent="-457200">
              <a:buAutoNum type="alphaUcParenR"/>
            </a:pPr>
            <a:r>
              <a:rPr lang="pl-PL" dirty="0"/>
              <a:t>Włochy 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185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385633"/>
          </a:xfrm>
        </p:spPr>
        <p:txBody>
          <a:bodyPr/>
          <a:lstStyle/>
          <a:p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Która kolejność jest właściwa ?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7891272" cy="157804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lphaUcParenR"/>
            </a:pPr>
            <a:endParaRPr lang="pl-PL" dirty="0"/>
          </a:p>
          <a:p>
            <a:pPr marL="457200" indent="-457200">
              <a:buAutoNum type="alphaUcParenR"/>
            </a:pPr>
            <a:r>
              <a:rPr lang="pl-PL" dirty="0"/>
              <a:t>OEEC, OECD, EWG, UE</a:t>
            </a:r>
          </a:p>
          <a:p>
            <a:pPr marL="457200" indent="-457200">
              <a:buAutoNum type="alphaUcParenR"/>
            </a:pPr>
            <a:r>
              <a:rPr lang="pl-PL" dirty="0"/>
              <a:t>OECD, OEEC, UE, EWG</a:t>
            </a:r>
          </a:p>
          <a:p>
            <a:pPr marL="457200" indent="-457200">
              <a:buAutoNum type="alphaUcParenR"/>
            </a:pPr>
            <a:r>
              <a:rPr lang="pl-PL" dirty="0"/>
              <a:t>EWG, UE, OECD, OEEC</a:t>
            </a:r>
          </a:p>
          <a:p>
            <a:pPr marL="457200" indent="-457200">
              <a:buAutoNum type="alphaUcParenR"/>
            </a:pPr>
            <a:endParaRPr lang="pl-PL" dirty="0"/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A nie podpowiem.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212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8388E-7C78-4CED-8E7C-2B4F5E254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77" y="1276063"/>
            <a:ext cx="9966960" cy="297250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sz="32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25 marca 1957 roku podpisano w Rzymie dwa traktaty. Jeden z nich ustanawiał Europejską Wspólnotę Gospodarczą. Jaką organizację ustanawiał drugi traktat ? </a:t>
            </a:r>
            <a:r>
              <a:rPr lang="pl-PL" sz="4000" cap="none" dirty="0">
                <a:latin typeface="Comic Sans MS" panose="030F0702030302020204" pitchFamily="66" charset="0"/>
                <a:cs typeface="Angsana New" panose="02020603050405020304" pitchFamily="18" charset="-34"/>
              </a:rPr>
              <a:t>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3B93D-F523-4E74-80CF-BD256A750A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lphaUcParenR"/>
            </a:pPr>
            <a:r>
              <a:rPr lang="pl-PL" dirty="0"/>
              <a:t>Europejską Wspólnotę Węgla i Stali </a:t>
            </a:r>
          </a:p>
          <a:p>
            <a:pPr marL="457200" indent="-457200">
              <a:buAutoNum type="alphaUcParenR"/>
            </a:pPr>
            <a:r>
              <a:rPr lang="pl-PL" dirty="0"/>
              <a:t>Europejską Wspólnotę Energii Atomowej </a:t>
            </a:r>
          </a:p>
          <a:p>
            <a:pPr marL="457200" indent="-457200">
              <a:buAutoNum type="alphaUcParenR"/>
            </a:pPr>
            <a:r>
              <a:rPr lang="pl-PL" dirty="0"/>
              <a:t>Unię Europejską 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9B3F6906-0C0E-4D3E-99C4-C40153F93A58}"/>
              </a:ext>
            </a:extLst>
          </p:cNvPr>
          <p:cNvSpPr txBox="1">
            <a:spLocks/>
          </p:cNvSpPr>
          <p:nvPr/>
        </p:nvSpPr>
        <p:spPr>
          <a:xfrm>
            <a:off x="6438507" y="5599522"/>
            <a:ext cx="3184060" cy="568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07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25"/>
    </mc:Choice>
    <mc:Fallback xmlns="">
      <p:transition spd="slow" advTm="355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3|3.7|3.6|9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Drewniana czcionk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rewniana czcionk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 drewna]]</Template>
  <TotalTime>67</TotalTime>
  <Words>284</Words>
  <Application>Microsoft Office PowerPoint</Application>
  <PresentationFormat>Panoramiczny</PresentationFormat>
  <Paragraphs>81</Paragraphs>
  <Slides>15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Calibri</vt:lpstr>
      <vt:lpstr>Comic Sans MS</vt:lpstr>
      <vt:lpstr>Rockwell</vt:lpstr>
      <vt:lpstr>Rockwell Condensed</vt:lpstr>
      <vt:lpstr>Wingdings</vt:lpstr>
      <vt:lpstr>Drewniana czcionka</vt:lpstr>
      <vt:lpstr>Unię Europejską powołał traktat z:</vt:lpstr>
      <vt:lpstr>W referendum 1946 roku Włosi   zdecydowali , że ich kraj będzie:</vt:lpstr>
      <vt:lpstr>Republika Federalna Niemiec powstała z……………………………….strefy okupacyjnej:</vt:lpstr>
      <vt:lpstr>Stopniowe znoszenie kontroli na wewnętrznych granicach krajów, które do niego przystąpiły gwarantował układ z:  </vt:lpstr>
      <vt:lpstr>Schengen to miasto:</vt:lpstr>
      <vt:lpstr>Unia Europejska zaczęła funkcjonować od :</vt:lpstr>
      <vt:lpstr>Robert Schuman jako minister spraw zagranicznych reprezentował :</vt:lpstr>
      <vt:lpstr>Która kolejność jest właściwa ?</vt:lpstr>
      <vt:lpstr>25 marca 1957 roku podpisano w Rzymie dwa traktaty. Jeden z nich ustanawiał Europejską Wspólnotę Gospodarczą. Jaką organizację ustanawiał drugi traktat ? :</vt:lpstr>
      <vt:lpstr>Beneluks to organizacja międzynarodowa zrzeszająca:</vt:lpstr>
      <vt:lpstr>Konrad Adenauer reprezentował :</vt:lpstr>
      <vt:lpstr>Ile lat upłynęło od powołania Europejskiej Wspólnoty Węgla i Stali do utworzenia Europejskiej Wspólnoty Gospodarczej:</vt:lpstr>
      <vt:lpstr>Charles de Gaulle to przywódca:</vt:lpstr>
      <vt:lpstr>Tak zwana rewolucja goździków miała miejsce w 1974 roku w:</vt:lpstr>
      <vt:lpstr>Polska stała się członkiem Unii Europejskiej w: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 referendum 1946 roku Włosi   zdecydowali , że ich kraj będzie:</dc:title>
  <dc:creator>JANUSZ JASIŃSKI</dc:creator>
  <cp:lastModifiedBy>JANUSZ JASIŃSKI</cp:lastModifiedBy>
  <cp:revision>14</cp:revision>
  <dcterms:created xsi:type="dcterms:W3CDTF">2020-04-05T16:15:42Z</dcterms:created>
  <dcterms:modified xsi:type="dcterms:W3CDTF">2020-04-05T17:23:52Z</dcterms:modified>
</cp:coreProperties>
</file>