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2" r:id="rId5"/>
    <p:sldId id="264" r:id="rId6"/>
    <p:sldId id="259" r:id="rId7"/>
    <p:sldId id="266" r:id="rId8"/>
    <p:sldId id="263" r:id="rId9"/>
    <p:sldId id="260" r:id="rId10"/>
    <p:sldId id="269" r:id="rId11"/>
    <p:sldId id="261" r:id="rId12"/>
    <p:sldId id="271" r:id="rId13"/>
    <p:sldId id="270" r:id="rId14"/>
    <p:sldId id="268" r:id="rId15"/>
    <p:sldId id="258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79BF58-7C8C-4A2B-8542-95374CD23B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Od Absolutyzmu do Republiki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4C0B029-60BF-4037-B982-265939E213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Powtórzenie</a:t>
            </a:r>
          </a:p>
        </p:txBody>
      </p:sp>
    </p:spTree>
    <p:extLst>
      <p:ext uri="{BB962C8B-B14F-4D97-AF65-F5344CB8AC3E}">
        <p14:creationId xmlns:p14="http://schemas.microsoft.com/office/powerpoint/2010/main" val="2007511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Słowa „WE THE PEOPLE” pochodzą z 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Edyktu Nantejskiego, </a:t>
            </a:r>
            <a:br>
              <a:rPr lang="pl-PL" cap="none" dirty="0"/>
            </a:br>
            <a:r>
              <a:rPr lang="pl-PL" cap="none" dirty="0"/>
              <a:t>B) Konstytucji Stanów Zjednoczonych Ameryki Północnej </a:t>
            </a:r>
            <a:br>
              <a:rPr lang="pl-PL" cap="none" dirty="0"/>
            </a:br>
            <a:r>
              <a:rPr lang="pl-PL" cap="none" dirty="0"/>
              <a:t>C) Deklaracji praw narodu angielskiego</a:t>
            </a:r>
            <a:br>
              <a:rPr lang="pl-PL" cap="none" dirty="0"/>
            </a:br>
            <a:r>
              <a:rPr lang="pl-PL" cap="none" dirty="0"/>
              <a:t>D) Deklaracji niepodległości Stanów Zjednoczonych Ameryki Północnej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21693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Klasycyzm zafascynowany był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Starożytnością, </a:t>
            </a:r>
            <a:br>
              <a:rPr lang="pl-PL" cap="none" dirty="0"/>
            </a:br>
            <a:r>
              <a:rPr lang="pl-PL" cap="none" dirty="0"/>
              <a:t>B) Średniowieczem, </a:t>
            </a:r>
            <a:br>
              <a:rPr lang="pl-PL" cap="none" dirty="0"/>
            </a:br>
            <a:r>
              <a:rPr lang="pl-PL" cap="none" dirty="0"/>
              <a:t>C) Renesansem </a:t>
            </a:r>
            <a:br>
              <a:rPr lang="pl-PL" cap="none" dirty="0"/>
            </a:br>
            <a:r>
              <a:rPr lang="pl-PL" cap="none" dirty="0"/>
              <a:t>D)  Barokiem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61106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Powszechny obowiązek szkolny dla chłopców wprowadził: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Piotr I Wielki </a:t>
            </a:r>
            <a:br>
              <a:rPr lang="pl-PL" cap="none" dirty="0"/>
            </a:br>
            <a:r>
              <a:rPr lang="pl-PL" cap="none" dirty="0"/>
              <a:t>B) Fryderyk II Wielki </a:t>
            </a:r>
            <a:br>
              <a:rPr lang="pl-PL" cap="none" dirty="0"/>
            </a:br>
            <a:r>
              <a:rPr lang="pl-PL" cap="none" dirty="0"/>
              <a:t>C) Ludwik XIV</a:t>
            </a:r>
            <a:br>
              <a:rPr lang="pl-PL" cap="none" dirty="0"/>
            </a:br>
            <a:r>
              <a:rPr lang="pl-PL" cap="none" dirty="0"/>
              <a:t>D</a:t>
            </a:r>
            <a:r>
              <a:rPr lang="pl-PL" cap="none"/>
              <a:t>) Józef II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201069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Ostatnim z Jagiellonów był 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Kazimierz III Wielki </a:t>
            </a:r>
            <a:br>
              <a:rPr lang="pl-PL" cap="none" dirty="0"/>
            </a:br>
            <a:r>
              <a:rPr lang="pl-PL" cap="none" dirty="0"/>
              <a:t>B) Zygmunt II August </a:t>
            </a:r>
            <a:br>
              <a:rPr lang="pl-PL" cap="none" dirty="0"/>
            </a:br>
            <a:r>
              <a:rPr lang="pl-PL" cap="none" dirty="0"/>
              <a:t>C) Zygmunt I Stary</a:t>
            </a:r>
            <a:br>
              <a:rPr lang="pl-PL" cap="none" dirty="0"/>
            </a:br>
            <a:r>
              <a:rPr lang="pl-PL" cap="none" dirty="0"/>
              <a:t>D) Władysław Jagiełło.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015540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Pompeje leżą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we Francji, </a:t>
            </a:r>
            <a:br>
              <a:rPr lang="pl-PL" cap="none" dirty="0"/>
            </a:br>
            <a:r>
              <a:rPr lang="pl-PL" cap="none" dirty="0"/>
              <a:t>B) w Anglii, </a:t>
            </a:r>
            <a:br>
              <a:rPr lang="pl-PL" cap="none" dirty="0"/>
            </a:br>
            <a:r>
              <a:rPr lang="pl-PL" cap="none" dirty="0"/>
              <a:t>C) w Niemczech </a:t>
            </a:r>
            <a:br>
              <a:rPr lang="pl-PL" cap="none" dirty="0"/>
            </a:br>
            <a:r>
              <a:rPr lang="pl-PL" cap="none" dirty="0"/>
              <a:t>D)  we Włoszech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559321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04 lipca 1776 roku to data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Uchwalenia Deklaracji Praw Narodu Angielskiego</a:t>
            </a:r>
            <a:br>
              <a:rPr lang="pl-PL" cap="none" dirty="0"/>
            </a:br>
            <a:r>
              <a:rPr lang="pl-PL" cap="none" dirty="0"/>
              <a:t>B) Unieważnienia Edyktu Nantejskiego</a:t>
            </a:r>
            <a:br>
              <a:rPr lang="pl-PL" cap="none" dirty="0"/>
            </a:br>
            <a:r>
              <a:rPr lang="pl-PL" cap="none" dirty="0"/>
              <a:t>C) Ogłoszenie Deklaracji Niepodległości USA</a:t>
            </a:r>
            <a:br>
              <a:rPr lang="pl-PL" cap="none" dirty="0"/>
            </a:br>
            <a:r>
              <a:rPr lang="pl-PL" cap="none" dirty="0"/>
              <a:t>D) Egzekucja Karola I Stuarta.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403033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Pojęcie „szara eminencja” zrodziło się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w Anglii</a:t>
            </a:r>
            <a:br>
              <a:rPr lang="pl-PL" cap="none" dirty="0"/>
            </a:br>
            <a:r>
              <a:rPr lang="pl-PL" cap="none" dirty="0"/>
              <a:t>B) we Francji</a:t>
            </a:r>
            <a:br>
              <a:rPr lang="pl-PL" cap="none" dirty="0"/>
            </a:br>
            <a:r>
              <a:rPr lang="pl-PL" cap="none" dirty="0"/>
              <a:t>C) w USA</a:t>
            </a:r>
            <a:br>
              <a:rPr lang="pl-PL" cap="none" dirty="0"/>
            </a:br>
            <a:r>
              <a:rPr lang="pl-PL" cap="none" dirty="0"/>
              <a:t>D) w Danii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0914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Edykt nantejski wydał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Karol I Stuart</a:t>
            </a:r>
            <a:br>
              <a:rPr lang="pl-PL" cap="none" dirty="0"/>
            </a:br>
            <a:r>
              <a:rPr lang="pl-PL" cap="none" dirty="0"/>
              <a:t>B) Angielski Parlament</a:t>
            </a:r>
            <a:br>
              <a:rPr lang="pl-PL" cap="none" dirty="0"/>
            </a:br>
            <a:r>
              <a:rPr lang="pl-PL" cap="none" dirty="0"/>
              <a:t>C) Izaak Newton </a:t>
            </a:r>
            <a:br>
              <a:rPr lang="pl-PL" cap="none" dirty="0"/>
            </a:br>
            <a:r>
              <a:rPr lang="pl-PL" cap="none" dirty="0"/>
              <a:t>D) Ludwik XIV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125350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Jean Armand de Richelieu był: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królem </a:t>
            </a:r>
            <a:br>
              <a:rPr lang="pl-PL" cap="none" dirty="0"/>
            </a:br>
            <a:r>
              <a:rPr lang="pl-PL" cap="none" dirty="0"/>
              <a:t>B) generałem</a:t>
            </a:r>
            <a:br>
              <a:rPr lang="pl-PL" cap="none" dirty="0"/>
            </a:br>
            <a:r>
              <a:rPr lang="pl-PL" cap="none" dirty="0"/>
              <a:t>C) admirałem</a:t>
            </a:r>
            <a:br>
              <a:rPr lang="pl-PL" cap="none" dirty="0"/>
            </a:br>
            <a:r>
              <a:rPr lang="pl-PL" cap="none" dirty="0"/>
              <a:t>D) kardynałem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02214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Galeria Lustrzana znajduje się w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Londynie</a:t>
            </a:r>
            <a:br>
              <a:rPr lang="pl-PL" cap="none" dirty="0"/>
            </a:br>
            <a:r>
              <a:rPr lang="pl-PL" cap="none" dirty="0"/>
              <a:t>B) Brukseli</a:t>
            </a:r>
            <a:br>
              <a:rPr lang="pl-PL" cap="none" dirty="0"/>
            </a:br>
            <a:r>
              <a:rPr lang="pl-PL" cap="none" dirty="0"/>
              <a:t>C) Kopenhadze</a:t>
            </a:r>
            <a:br>
              <a:rPr lang="pl-PL" cap="none" dirty="0"/>
            </a:br>
            <a:r>
              <a:rPr lang="pl-PL" cap="none" dirty="0"/>
              <a:t>D) Wersalu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19241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Monarchia parlamentarna to ustrój, który wykształcił się w XVIII wieku. W którym kraju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Anglia, </a:t>
            </a:r>
            <a:br>
              <a:rPr lang="pl-PL" cap="none" dirty="0"/>
            </a:br>
            <a:r>
              <a:rPr lang="pl-PL" cap="none" dirty="0"/>
              <a:t>B) Francja</a:t>
            </a:r>
            <a:br>
              <a:rPr lang="pl-PL" cap="none" dirty="0"/>
            </a:br>
            <a:r>
              <a:rPr lang="pl-PL" cap="none" dirty="0"/>
              <a:t>C) USA</a:t>
            </a:r>
            <a:br>
              <a:rPr lang="pl-PL" cap="none" dirty="0"/>
            </a:br>
            <a:r>
              <a:rPr lang="pl-PL" cap="none" dirty="0"/>
              <a:t>D) Polska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93930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Bertel </a:t>
            </a:r>
            <a:r>
              <a:rPr lang="pl-PL" cap="none" dirty="0" err="1"/>
              <a:t>Thorwaldsen</a:t>
            </a:r>
            <a:r>
              <a:rPr lang="pl-PL" cap="none" dirty="0"/>
              <a:t> pochodził z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USA</a:t>
            </a:r>
            <a:br>
              <a:rPr lang="pl-PL" cap="none" dirty="0"/>
            </a:br>
            <a:r>
              <a:rPr lang="pl-PL" cap="none" dirty="0"/>
              <a:t>B) DANII</a:t>
            </a:r>
            <a:br>
              <a:rPr lang="pl-PL" cap="none" dirty="0"/>
            </a:br>
            <a:r>
              <a:rPr lang="pl-PL" cap="none" dirty="0"/>
              <a:t>C) FRANCJI</a:t>
            </a:r>
            <a:br>
              <a:rPr lang="pl-PL" cap="none" dirty="0"/>
            </a:br>
            <a:r>
              <a:rPr lang="pl-PL" cap="none" dirty="0"/>
              <a:t>D) Wielkiej Brytanii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2252340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Pojęcie „umowy społecznej” pochodzi z dzieła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Monteskiusza</a:t>
            </a:r>
            <a:br>
              <a:rPr lang="pl-PL" cap="none" dirty="0"/>
            </a:br>
            <a:r>
              <a:rPr lang="pl-PL" cap="none" dirty="0"/>
              <a:t>B) Rousseau</a:t>
            </a:r>
            <a:br>
              <a:rPr lang="pl-PL" cap="none" dirty="0"/>
            </a:br>
            <a:r>
              <a:rPr lang="pl-PL" cap="none" dirty="0"/>
              <a:t>C) Woltera</a:t>
            </a:r>
            <a:br>
              <a:rPr lang="pl-PL" cap="none" dirty="0"/>
            </a:br>
            <a:r>
              <a:rPr lang="pl-PL" cap="none" dirty="0"/>
              <a:t>D) Cromwella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94420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„Państwo to ja”. Tak twierdził: 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Ludwik XIV</a:t>
            </a:r>
            <a:br>
              <a:rPr lang="pl-PL" cap="none" dirty="0"/>
            </a:br>
            <a:r>
              <a:rPr lang="pl-PL" cap="none" dirty="0"/>
              <a:t>B) Ludwik XIII</a:t>
            </a:r>
            <a:br>
              <a:rPr lang="pl-PL" cap="none" dirty="0"/>
            </a:br>
            <a:r>
              <a:rPr lang="pl-PL" cap="none" dirty="0"/>
              <a:t>C) Ludwik XV</a:t>
            </a:r>
            <a:br>
              <a:rPr lang="pl-PL" cap="none" dirty="0"/>
            </a:br>
            <a:r>
              <a:rPr lang="pl-PL" cap="none" dirty="0"/>
              <a:t>D) Ludwik XVI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8725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Prędkość dźwięku obliczył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</a:t>
            </a:r>
            <a:r>
              <a:rPr lang="pl-PL" cap="none" dirty="0" err="1"/>
              <a:t>Berthel</a:t>
            </a:r>
            <a:r>
              <a:rPr lang="pl-PL" cap="none" dirty="0"/>
              <a:t> </a:t>
            </a:r>
            <a:r>
              <a:rPr lang="pl-PL" cap="none" dirty="0" err="1"/>
              <a:t>Thorwaldsen</a:t>
            </a:r>
            <a:r>
              <a:rPr lang="pl-PL" cap="none" dirty="0"/>
              <a:t>, </a:t>
            </a:r>
            <a:br>
              <a:rPr lang="pl-PL" cap="none" dirty="0"/>
            </a:br>
            <a:r>
              <a:rPr lang="pl-PL" cap="none" dirty="0"/>
              <a:t>B) Karol </a:t>
            </a:r>
            <a:r>
              <a:rPr lang="pl-PL" cap="none" dirty="0" err="1"/>
              <a:t>Linneusz</a:t>
            </a:r>
            <a:r>
              <a:rPr lang="pl-PL" cap="none" dirty="0"/>
              <a:t>, </a:t>
            </a:r>
            <a:br>
              <a:rPr lang="pl-PL" cap="none" dirty="0"/>
            </a:br>
            <a:r>
              <a:rPr lang="pl-PL" cap="none" dirty="0"/>
              <a:t>C) James Watt</a:t>
            </a:r>
            <a:br>
              <a:rPr lang="pl-PL" cap="none" dirty="0"/>
            </a:br>
            <a:r>
              <a:rPr lang="pl-PL" cap="none" dirty="0"/>
              <a:t>D) Izaak Newton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2292674253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TM04033925[[fn=Kropla]]</Template>
  <TotalTime>40</TotalTime>
  <Words>446</Words>
  <Application>Microsoft Office PowerPoint</Application>
  <PresentationFormat>Panoramiczny</PresentationFormat>
  <Paragraphs>17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Arial</vt:lpstr>
      <vt:lpstr>Tw Cen MT</vt:lpstr>
      <vt:lpstr>Kropla</vt:lpstr>
      <vt:lpstr>Od Absolutyzmu do Republiki</vt:lpstr>
      <vt:lpstr>Edykt nantejski wydał :  A) Karol I Stuart B) Angielski Parlament C) Izaak Newton  D) Ludwik XIV </vt:lpstr>
      <vt:lpstr>Jean Armand de Richelieu był:  A) królem  B) generałem C) admirałem D) kardynałem </vt:lpstr>
      <vt:lpstr>Galeria Lustrzana znajduje się w :  A) Londynie B) Brukseli C) Kopenhadze D) Wersalu </vt:lpstr>
      <vt:lpstr>Monarchia parlamentarna to ustrój, który wykształcił się w XVIII wieku. W którym kraju :  A) Anglia,  B) Francja C) USA D) Polska </vt:lpstr>
      <vt:lpstr>Bertel Thorwaldsen pochodził z :  A) USA B) DANII C) FRANCJI D) Wielkiej Brytanii </vt:lpstr>
      <vt:lpstr>Pojęcie „umowy społecznej” pochodzi z dzieła :  A) Monteskiusza B) Rousseau C) Woltera D) Cromwella </vt:lpstr>
      <vt:lpstr>„Państwo to ja”. Tak twierdził:   A) Ludwik XIV B) Ludwik XIII C) Ludwik XV D) Ludwik XVI </vt:lpstr>
      <vt:lpstr>Prędkość dźwięku obliczył :  A) Berthel Thorwaldsen,  B) Karol Linneusz,  C) James Watt D) Izaak Newton  </vt:lpstr>
      <vt:lpstr>Słowa „WE THE PEOPLE” pochodzą z  :  A) Edyktu Nantejskiego,  B) Konstytucji Stanów Zjednoczonych Ameryki Północnej  C) Deklaracji praw narodu angielskiego D) Deklaracji niepodległości Stanów Zjednoczonych Ameryki Północnej </vt:lpstr>
      <vt:lpstr>Klasycyzm zafascynowany był :  A) Starożytnością,  B) Średniowieczem,  C) Renesansem  D)  Barokiem </vt:lpstr>
      <vt:lpstr>Powszechny obowiązek szkolny dla chłopców wprowadził:  A) Piotr I Wielki  B) Fryderyk II Wielki  C) Ludwik XIV D) Józef II  </vt:lpstr>
      <vt:lpstr>Ostatnim z Jagiellonów był  :  A) Kazimierz III Wielki  B) Zygmunt II August  C) Zygmunt I Stary D) Władysław Jagiełło.  </vt:lpstr>
      <vt:lpstr>Pompeje leżą :  A) we Francji,  B) w Anglii,  C) w Niemczech  D)  we Włoszech </vt:lpstr>
      <vt:lpstr>04 lipca 1776 roku to data :  A) Uchwalenia Deklaracji Praw Narodu Angielskiego B) Unieważnienia Edyktu Nantejskiego C) Ogłoszenie Deklaracji Niepodległości USA D) Egzekucja Karola I Stuarta.  </vt:lpstr>
      <vt:lpstr>Pojęcie „szara eminencja” zrodziło się :  A) w Anglii B) we Francji C) w USA D) w Danii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Absolutyzmu do Republiki</dc:title>
  <dc:creator>JANUSZ JASIŃSKI</dc:creator>
  <cp:lastModifiedBy>JANUSZ JASIŃSKI</cp:lastModifiedBy>
  <cp:revision>5</cp:revision>
  <dcterms:created xsi:type="dcterms:W3CDTF">2020-03-23T23:15:06Z</dcterms:created>
  <dcterms:modified xsi:type="dcterms:W3CDTF">2020-03-23T23:56:00Z</dcterms:modified>
</cp:coreProperties>
</file>