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68" r:id="rId5"/>
    <p:sldId id="258" r:id="rId6"/>
    <p:sldId id="259" r:id="rId7"/>
    <p:sldId id="260" r:id="rId8"/>
    <p:sldId id="261" r:id="rId9"/>
    <p:sldId id="269" r:id="rId10"/>
    <p:sldId id="262" r:id="rId11"/>
    <p:sldId id="263" r:id="rId12"/>
    <p:sldId id="266" r:id="rId13"/>
    <p:sldId id="264" r:id="rId14"/>
    <p:sldId id="265" r:id="rId15"/>
    <p:sldId id="270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1296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DCB53D-8179-432F-B0B1-4DAF96BEA7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39DC89F-CF79-4C0E-93F3-76798631BC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CFB395C-28A7-498A-A3A2-995DB6D27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C1527-8014-4DE6-9722-41DAB3AC4770}" type="datetimeFigureOut">
              <a:rPr lang="pl-PL" smtClean="0"/>
              <a:t>31.01.2019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9205178-C574-4433-B170-93879D65C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057C729-1781-4ECD-A265-4D18F6967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60541-F279-4C99-9C89-19FFF094AEA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8949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9EA45F-B8F8-498E-AA22-67F7DFA77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AACAEF1-205B-4EB4-BE27-468DFFB42E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A5518A1-6108-4F05-9EC9-FC0CACA7A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C1527-8014-4DE6-9722-41DAB3AC4770}" type="datetimeFigureOut">
              <a:rPr lang="pl-PL" smtClean="0"/>
              <a:t>31.01.2019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41222CE-8DB5-4B9D-86E9-D19E40A19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0BB2D6C-7DD3-4E3B-9254-D0CF7CA13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60541-F279-4C99-9C89-19FFF094AEA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6615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AEAB221A-97F3-4E4A-BEF2-E9571E5073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C45BB6B-2D04-4C56-BB75-F797D25D5E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A3E4DD2-0318-4D26-82A3-5E995A92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C1527-8014-4DE6-9722-41DAB3AC4770}" type="datetimeFigureOut">
              <a:rPr lang="pl-PL" smtClean="0"/>
              <a:t>31.01.2019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E65136B-4102-4A53-99A2-DA79DB00C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D7D6B58-73FD-4237-9AB3-10BA8406A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60541-F279-4C99-9C89-19FFF094AEA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4329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E2ABF3-477F-40EB-A3FD-7947F0535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28A570F-85AB-4FC7-834A-6CCB14CD3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296BFF7-5595-47E7-99D6-74E84AA6D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C1527-8014-4DE6-9722-41DAB3AC4770}" type="datetimeFigureOut">
              <a:rPr lang="pl-PL" smtClean="0"/>
              <a:t>31.01.2019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6111DFC-7DA3-4AE7-9823-A11256199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2AB31D3-D562-4BCC-8D62-6ACD6D7E6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60541-F279-4C99-9C89-19FFF094AEA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6020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314896-3121-473E-B17A-87C31DB37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FFD758F-7160-4D12-8354-5C4BBB973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73BBC84-53BB-4596-9B28-6EBDBE53E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C1527-8014-4DE6-9722-41DAB3AC4770}" type="datetimeFigureOut">
              <a:rPr lang="pl-PL" smtClean="0"/>
              <a:t>31.01.2019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49F2584-44C4-49DA-BE55-427BE82EB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BEF522D-BB64-44F0-B933-25B46DBF4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60541-F279-4C99-9C89-19FFF094AEA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144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6CC7F9-7B67-4F62-85AF-990C0BDE5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65A0899-E01F-48E2-AF03-D572FF9C68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D939CF0-75CC-48A8-8C36-4720B397D2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983AC16-5FFE-4562-BE35-6CB4B380B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C1527-8014-4DE6-9722-41DAB3AC4770}" type="datetimeFigureOut">
              <a:rPr lang="pl-PL" smtClean="0"/>
              <a:t>31.01.2019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082B870-8043-4260-BB5E-35B1FC080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C6961C6-42E9-43C6-B9AF-5192F34EC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60541-F279-4C99-9C89-19FFF094AEA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6651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DA214A-5E56-4E81-A9F0-95160B3EB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068429A-E556-416E-8614-BCE431FCD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DEA9B71-BF55-4474-B539-0BE2839562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653D016-2E8B-4FB6-AD47-54618E81C5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3C474B3-4DB5-45B9-ACD1-F87EED5C16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15E46656-268B-46FB-9B73-2032596A6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C1527-8014-4DE6-9722-41DAB3AC4770}" type="datetimeFigureOut">
              <a:rPr lang="pl-PL" smtClean="0"/>
              <a:t>31.01.2019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B1779469-230B-413D-AAD0-877273845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E26AAEDD-7AC3-42F8-96AE-F6B2B2DAA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60541-F279-4C99-9C89-19FFF094AEA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123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FF616B-57A2-4668-80F5-0AF349C38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16E051E4-EDB8-441E-B3B7-9C0D7287B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C1527-8014-4DE6-9722-41DAB3AC4770}" type="datetimeFigureOut">
              <a:rPr lang="pl-PL" smtClean="0"/>
              <a:t>31.01.2019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9FC61B39-7BE2-4C8F-9471-B2636097C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A5E7461-067A-4894-96BE-0BBDC1FD7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60541-F279-4C99-9C89-19FFF094AEA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7208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A41BE128-C373-488E-9A70-F0FC9AA2A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C1527-8014-4DE6-9722-41DAB3AC4770}" type="datetimeFigureOut">
              <a:rPr lang="pl-PL" smtClean="0"/>
              <a:t>31.01.2019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9AF62BCF-EBD8-474F-BB69-01758EE47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46F03FE-B7F3-42FD-A559-8E962A90D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60541-F279-4C99-9C89-19FFF094AEA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2507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4A63F9-CA95-4E9D-999F-495CAEBE5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C8FF91F-9433-4FE1-A555-183EBA1D2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D2F0794-D3EC-4EA7-A9BF-878CE328F7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CB88F45-8AE0-46EC-B0DD-035846AED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C1527-8014-4DE6-9722-41DAB3AC4770}" type="datetimeFigureOut">
              <a:rPr lang="pl-PL" smtClean="0"/>
              <a:t>31.01.2019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6FCB0D0-F181-452E-92DF-23550726D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8D96E81-80FE-42B7-94BE-99526CC6E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60541-F279-4C99-9C89-19FFF094AEA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3926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85A25E-405F-46E2-B721-B0878240B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F3DF49EA-496D-4446-9BB2-14BB3CD339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B9364B7-294E-473B-90FC-8D5FC7C961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CE9E1CE-34CB-4E16-859C-B590F8758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C1527-8014-4DE6-9722-41DAB3AC4770}" type="datetimeFigureOut">
              <a:rPr lang="pl-PL" smtClean="0"/>
              <a:t>31.01.2019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018195F-12A0-4791-9796-326EBAF6F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DB0599B-C5CC-4BFB-BE35-B6844B314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60541-F279-4C99-9C89-19FFF094AEA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9216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36D556CD-65CB-4D71-A0AF-DA8044860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A79EFE3-C400-4E8B-86F9-A9A316A43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F21BD2D-CA41-4F20-A331-951E9191AC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C1527-8014-4DE6-9722-41DAB3AC4770}" type="datetimeFigureOut">
              <a:rPr lang="pl-PL" smtClean="0"/>
              <a:t>31.01.2019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E31BEC6-75E4-4ADA-8A6F-BC24CB2677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252D8A3-68E3-4024-A8C5-6413C19C8B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60541-F279-4C99-9C89-19FFF094AEA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4897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F37E88-903F-4D43-B4AF-0E166DFB5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68030"/>
          </a:xfrm>
        </p:spPr>
        <p:txBody>
          <a:bodyPr>
            <a:normAutofit/>
          </a:bodyPr>
          <a:lstStyle/>
          <a:p>
            <a:r>
              <a:rPr lang="pl-PL" dirty="0"/>
              <a:t>Pierwszy sztuczny obiekt w przestrzeni kosmicznej został umieszczony przez:</a:t>
            </a:r>
            <a:br>
              <a:rPr lang="pl-PL" dirty="0"/>
            </a:br>
            <a:br>
              <a:rPr lang="pl-PL" dirty="0"/>
            </a:br>
            <a:r>
              <a:rPr lang="pl-PL" dirty="0"/>
              <a:t>A. Stany Zjednoczone Ameryki Północnej,</a:t>
            </a:r>
            <a:br>
              <a:rPr lang="pl-PL" dirty="0"/>
            </a:br>
            <a:r>
              <a:rPr lang="pl-PL" dirty="0"/>
              <a:t>B. Japonię,</a:t>
            </a:r>
            <a:br>
              <a:rPr lang="pl-PL" dirty="0"/>
            </a:br>
            <a:r>
              <a:rPr lang="pl-PL" dirty="0"/>
              <a:t>C. Koreę,</a:t>
            </a:r>
            <a:br>
              <a:rPr lang="pl-PL" dirty="0"/>
            </a:br>
            <a:r>
              <a:rPr lang="pl-PL" dirty="0"/>
              <a:t>D. Związek Socjalistycznych Republik Sowieckich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08352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C005E3-DF5A-425F-AE0D-7A791C1B0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63056"/>
          </a:xfrm>
        </p:spPr>
        <p:txBody>
          <a:bodyPr>
            <a:normAutofit fontScale="90000"/>
          </a:bodyPr>
          <a:lstStyle/>
          <a:p>
            <a:r>
              <a:rPr lang="pl-PL" dirty="0"/>
              <a:t>Nieudany </a:t>
            </a:r>
            <a:r>
              <a:rPr lang="pl-PL" b="1" dirty="0"/>
              <a:t>desant w Zatoce Świń </a:t>
            </a:r>
            <a:r>
              <a:rPr lang="pl-PL" dirty="0"/>
              <a:t>przeprowadzili: </a:t>
            </a:r>
            <a:br>
              <a:rPr lang="pl-PL" dirty="0"/>
            </a:br>
            <a:br>
              <a:rPr lang="pl-PL" dirty="0"/>
            </a:br>
            <a:r>
              <a:rPr lang="pl-PL" dirty="0"/>
              <a:t>A. Popierający Fidela Castro kubańscy rewolucjoniści</a:t>
            </a:r>
            <a:br>
              <a:rPr lang="pl-PL" dirty="0"/>
            </a:br>
            <a:r>
              <a:rPr lang="pl-PL" dirty="0"/>
              <a:t>B. wspierani przez ZSRS komuniści z Haiti</a:t>
            </a:r>
            <a:br>
              <a:rPr lang="pl-PL" dirty="0"/>
            </a:br>
            <a:r>
              <a:rPr lang="pl-PL" dirty="0"/>
              <a:t>C. wysłani przez ONZ żołnierze amerykańscy</a:t>
            </a:r>
            <a:br>
              <a:rPr lang="pl-PL" dirty="0"/>
            </a:br>
            <a:r>
              <a:rPr lang="pl-PL" dirty="0"/>
              <a:t>D. uzbrojeni przez USA kubańscy emigranci. 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30070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1D8A208-BBC5-43F6-8A44-3733CE401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02421"/>
          </a:xfrm>
        </p:spPr>
        <p:txBody>
          <a:bodyPr>
            <a:normAutofit/>
          </a:bodyPr>
          <a:lstStyle/>
          <a:p>
            <a:r>
              <a:rPr lang="pl-PL" b="1" dirty="0"/>
              <a:t>Blokada morska Kuby </a:t>
            </a:r>
            <a:r>
              <a:rPr lang="pl-PL" dirty="0"/>
              <a:t>miała miejsce w:</a:t>
            </a:r>
            <a:br>
              <a:rPr lang="pl-PL" dirty="0"/>
            </a:br>
            <a:r>
              <a:rPr lang="pl-PL" dirty="0"/>
              <a:t>A. październiku 1962 roku</a:t>
            </a:r>
            <a:br>
              <a:rPr lang="pl-PL" dirty="0"/>
            </a:br>
            <a:r>
              <a:rPr lang="pl-PL" dirty="0"/>
              <a:t>B. sierpniu 1961 roku</a:t>
            </a:r>
            <a:br>
              <a:rPr lang="pl-PL" dirty="0"/>
            </a:br>
            <a:r>
              <a:rPr lang="pl-PL" dirty="0"/>
              <a:t>C. listopadzie 1961 roku</a:t>
            </a:r>
            <a:br>
              <a:rPr lang="pl-PL" dirty="0"/>
            </a:br>
            <a:r>
              <a:rPr lang="pl-PL" dirty="0"/>
              <a:t>D. listopadzie 1962 roku</a:t>
            </a:r>
          </a:p>
        </p:txBody>
      </p:sp>
    </p:spTree>
    <p:extLst>
      <p:ext uri="{BB962C8B-B14F-4D97-AF65-F5344CB8AC3E}">
        <p14:creationId xmlns:p14="http://schemas.microsoft.com/office/powerpoint/2010/main" val="3440370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F1221A-EB1E-4DC0-BD64-258054D9E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6000" b="1" dirty="0"/>
              <a:t>Co to za postać ?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28905842-1292-4157-AB8A-F97FAE7ADF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998" y="1825625"/>
            <a:ext cx="6518004" cy="4351338"/>
          </a:xfrm>
        </p:spPr>
      </p:pic>
    </p:spTree>
    <p:extLst>
      <p:ext uri="{BB962C8B-B14F-4D97-AF65-F5344CB8AC3E}">
        <p14:creationId xmlns:p14="http://schemas.microsoft.com/office/powerpoint/2010/main" val="7234357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D9AE4F-8914-496C-9908-5CF93A73F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04079"/>
          </a:xfrm>
        </p:spPr>
        <p:txBody>
          <a:bodyPr>
            <a:normAutofit/>
          </a:bodyPr>
          <a:lstStyle/>
          <a:p>
            <a:r>
              <a:rPr lang="pl-PL" sz="6000" b="1" dirty="0">
                <a:latin typeface="Bahnschrift SemiLight Condensed" panose="020B0502040204020203" pitchFamily="34" charset="0"/>
              </a:rPr>
              <a:t>„Praska wiosna” </a:t>
            </a:r>
            <a:r>
              <a:rPr lang="pl-PL" sz="6000" dirty="0">
                <a:latin typeface="Bahnschrift SemiLight Condensed" panose="020B0502040204020203" pitchFamily="34" charset="0"/>
              </a:rPr>
              <a:t>miała miejsce:</a:t>
            </a:r>
            <a:br>
              <a:rPr lang="pl-PL" sz="6000" dirty="0">
                <a:latin typeface="Bahnschrift SemiLight Condensed" panose="020B0502040204020203" pitchFamily="34" charset="0"/>
              </a:rPr>
            </a:br>
            <a:r>
              <a:rPr lang="pl-PL" sz="6000" dirty="0">
                <a:latin typeface="Bahnschrift SemiLight Condensed" panose="020B0502040204020203" pitchFamily="34" charset="0"/>
              </a:rPr>
              <a:t> </a:t>
            </a:r>
            <a:br>
              <a:rPr lang="pl-PL" sz="6000" dirty="0">
                <a:latin typeface="Bahnschrift SemiLight Condensed" panose="020B0502040204020203" pitchFamily="34" charset="0"/>
              </a:rPr>
            </a:br>
            <a:r>
              <a:rPr lang="pl-PL" sz="6000" dirty="0">
                <a:latin typeface="Bahnschrift SemiLight Condensed" panose="020B0502040204020203" pitchFamily="34" charset="0"/>
              </a:rPr>
              <a:t>A. w 1956 roku</a:t>
            </a:r>
            <a:br>
              <a:rPr lang="pl-PL" sz="6000" dirty="0">
                <a:latin typeface="Bahnschrift SemiLight Condensed" panose="020B0502040204020203" pitchFamily="34" charset="0"/>
              </a:rPr>
            </a:br>
            <a:r>
              <a:rPr lang="pl-PL" sz="6000" dirty="0">
                <a:latin typeface="Bahnschrift SemiLight Condensed" panose="020B0502040204020203" pitchFamily="34" charset="0"/>
              </a:rPr>
              <a:t>B. w 1968 roku</a:t>
            </a:r>
            <a:br>
              <a:rPr lang="pl-PL" sz="6000" dirty="0">
                <a:latin typeface="Bahnschrift SemiLight Condensed" panose="020B0502040204020203" pitchFamily="34" charset="0"/>
              </a:rPr>
            </a:br>
            <a:r>
              <a:rPr lang="pl-PL" sz="6000" dirty="0">
                <a:latin typeface="Bahnschrift SemiLight Condensed" panose="020B0502040204020203" pitchFamily="34" charset="0"/>
              </a:rPr>
              <a:t>C. w 1965 roku</a:t>
            </a:r>
            <a:br>
              <a:rPr lang="pl-PL" sz="6000" dirty="0">
                <a:latin typeface="Bahnschrift SemiLight Condensed" panose="020B0502040204020203" pitchFamily="34" charset="0"/>
              </a:rPr>
            </a:br>
            <a:r>
              <a:rPr lang="pl-PL" sz="6000" dirty="0">
                <a:latin typeface="Bahnschrift SemiLight Condensed" panose="020B0502040204020203" pitchFamily="34" charset="0"/>
              </a:rPr>
              <a:t>D. w 1962 roku</a:t>
            </a:r>
          </a:p>
        </p:txBody>
      </p:sp>
    </p:spTree>
    <p:extLst>
      <p:ext uri="{BB962C8B-B14F-4D97-AF65-F5344CB8AC3E}">
        <p14:creationId xmlns:p14="http://schemas.microsoft.com/office/powerpoint/2010/main" val="29162284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9851D1-588A-4346-A075-D48595AC6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33638"/>
          </a:xfrm>
        </p:spPr>
        <p:txBody>
          <a:bodyPr>
            <a:normAutofit/>
          </a:bodyPr>
          <a:lstStyle/>
          <a:p>
            <a:r>
              <a:rPr lang="pl-PL" sz="6000" b="1" dirty="0"/>
              <a:t>Aleksander </a:t>
            </a:r>
            <a:r>
              <a:rPr lang="pl-PL" sz="6000" b="1" dirty="0" err="1"/>
              <a:t>Dubček</a:t>
            </a:r>
            <a:r>
              <a:rPr lang="pl-PL" sz="6000" b="1" dirty="0"/>
              <a:t> </a:t>
            </a:r>
            <a:br>
              <a:rPr lang="pl-PL" sz="6000" dirty="0"/>
            </a:br>
            <a:r>
              <a:rPr lang="pl-PL" sz="6000" dirty="0"/>
              <a:t>to postać kojarzona z:</a:t>
            </a:r>
            <a:br>
              <a:rPr lang="pl-PL" dirty="0"/>
            </a:br>
            <a:br>
              <a:rPr lang="pl-PL" dirty="0"/>
            </a:br>
            <a:r>
              <a:rPr lang="pl-PL" dirty="0"/>
              <a:t>A. Praską Wiosną</a:t>
            </a:r>
            <a:br>
              <a:rPr lang="pl-PL" dirty="0"/>
            </a:br>
            <a:r>
              <a:rPr lang="pl-PL" dirty="0"/>
              <a:t>B. Kryzysem kubańskim</a:t>
            </a:r>
            <a:br>
              <a:rPr lang="pl-PL" dirty="0"/>
            </a:br>
            <a:r>
              <a:rPr lang="pl-PL" dirty="0"/>
              <a:t>C. Kryzysem berlińskim</a:t>
            </a:r>
            <a:br>
              <a:rPr lang="pl-PL" dirty="0"/>
            </a:br>
            <a:r>
              <a:rPr lang="pl-PL" dirty="0"/>
              <a:t>D. Konferencją Bezpieczeństwa i Współpracy w Europie.</a:t>
            </a:r>
          </a:p>
        </p:txBody>
      </p:sp>
    </p:spTree>
    <p:extLst>
      <p:ext uri="{BB962C8B-B14F-4D97-AF65-F5344CB8AC3E}">
        <p14:creationId xmlns:p14="http://schemas.microsoft.com/office/powerpoint/2010/main" val="32946669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7A1FA2-7AAC-4525-91AA-01DC1392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800" b="1" dirty="0"/>
              <a:t>Co to za postać ?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AAB44FA7-BFA6-47ED-AE89-7E1C07FA19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767" y="1570919"/>
            <a:ext cx="7720313" cy="4323375"/>
          </a:xfrm>
        </p:spPr>
      </p:pic>
    </p:spTree>
    <p:extLst>
      <p:ext uri="{BB962C8B-B14F-4D97-AF65-F5344CB8AC3E}">
        <p14:creationId xmlns:p14="http://schemas.microsoft.com/office/powerpoint/2010/main" val="3143931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AB94CE-FB68-4C80-99C0-6391AEA81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5400" b="1" dirty="0">
                <a:latin typeface="Book Antiqua" panose="02040602050305030304" pitchFamily="18" charset="0"/>
              </a:rPr>
              <a:t>Co to za postać ? 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83A6E451-538A-4C2B-9927-2C267FCBED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9650" y="1840865"/>
            <a:ext cx="7733420" cy="4351338"/>
          </a:xfrm>
        </p:spPr>
      </p:pic>
    </p:spTree>
    <p:extLst>
      <p:ext uri="{BB962C8B-B14F-4D97-AF65-F5344CB8AC3E}">
        <p14:creationId xmlns:p14="http://schemas.microsoft.com/office/powerpoint/2010/main" val="2521260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354AA2-69F1-48BE-A7B4-2EB4BA9C0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49555"/>
          </a:xfrm>
        </p:spPr>
        <p:txBody>
          <a:bodyPr>
            <a:normAutofit fontScale="90000"/>
          </a:bodyPr>
          <a:lstStyle/>
          <a:p>
            <a:r>
              <a:rPr lang="pl-PL" dirty="0">
                <a:latin typeface="Bahnschrift SemiBold Condensed" panose="020B0502040204020203" pitchFamily="34" charset="0"/>
              </a:rPr>
              <a:t>Bohater  II wojny światowej. Prezydent Stanów Zjednoczonych Ameryki Północnej w latach 1953 -1961. Kładł Nacisk na zbrojenia. Jego zdaniem tylko posiadanie silnej armii może uratować pokój. </a:t>
            </a:r>
            <a:br>
              <a:rPr lang="pl-PL" dirty="0">
                <a:latin typeface="Bahnschrift SemiBold Condensed" panose="020B0502040204020203" pitchFamily="34" charset="0"/>
              </a:rPr>
            </a:br>
            <a:br>
              <a:rPr lang="pl-PL" dirty="0">
                <a:latin typeface="Bahnschrift SemiBold Condensed" panose="020B0502040204020203" pitchFamily="34" charset="0"/>
              </a:rPr>
            </a:br>
            <a:r>
              <a:rPr lang="pl-PL" dirty="0">
                <a:latin typeface="Bahnschrift SemiBold Condensed" panose="020B0502040204020203" pitchFamily="34" charset="0"/>
              </a:rPr>
              <a:t>A. Ronald Reagan</a:t>
            </a:r>
            <a:br>
              <a:rPr lang="pl-PL" dirty="0">
                <a:latin typeface="Bahnschrift SemiBold Condensed" panose="020B0502040204020203" pitchFamily="34" charset="0"/>
              </a:rPr>
            </a:br>
            <a:r>
              <a:rPr lang="pl-PL" dirty="0">
                <a:latin typeface="Bahnschrift SemiBold Condensed" panose="020B0502040204020203" pitchFamily="34" charset="0"/>
              </a:rPr>
              <a:t>B. Donald </a:t>
            </a:r>
            <a:r>
              <a:rPr lang="pl-PL" dirty="0" err="1">
                <a:latin typeface="Bahnschrift SemiBold Condensed" panose="020B0502040204020203" pitchFamily="34" charset="0"/>
              </a:rPr>
              <a:t>Trump</a:t>
            </a:r>
            <a:br>
              <a:rPr lang="pl-PL" dirty="0">
                <a:latin typeface="Bahnschrift SemiBold Condensed" panose="020B0502040204020203" pitchFamily="34" charset="0"/>
              </a:rPr>
            </a:br>
            <a:r>
              <a:rPr lang="pl-PL" dirty="0">
                <a:latin typeface="Bahnschrift SemiBold Condensed" panose="020B0502040204020203" pitchFamily="34" charset="0"/>
              </a:rPr>
              <a:t>C. Dwight Eisenhower</a:t>
            </a:r>
            <a:br>
              <a:rPr lang="pl-PL" dirty="0">
                <a:latin typeface="Bahnschrift SemiBold Condensed" panose="020B0502040204020203" pitchFamily="34" charset="0"/>
              </a:rPr>
            </a:br>
            <a:r>
              <a:rPr lang="pl-PL" dirty="0">
                <a:latin typeface="Bahnschrift SemiBold Condensed" panose="020B0502040204020203" pitchFamily="34" charset="0"/>
              </a:rPr>
              <a:t>D. George Bush</a:t>
            </a:r>
          </a:p>
        </p:txBody>
      </p:sp>
    </p:spTree>
    <p:extLst>
      <p:ext uri="{BB962C8B-B14F-4D97-AF65-F5344CB8AC3E}">
        <p14:creationId xmlns:p14="http://schemas.microsoft.com/office/powerpoint/2010/main" val="354768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BA9255-09ED-4CF0-B25C-FEFB19D1D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6600" b="1" dirty="0">
                <a:latin typeface="Book Antiqua" panose="02040602050305030304" pitchFamily="18" charset="0"/>
              </a:rPr>
              <a:t>Co to za postać ?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56A48092-2035-4BAD-93E1-81340665CC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337" y="1568892"/>
            <a:ext cx="3617030" cy="4785609"/>
          </a:xfrm>
        </p:spPr>
      </p:pic>
    </p:spTree>
    <p:extLst>
      <p:ext uri="{BB962C8B-B14F-4D97-AF65-F5344CB8AC3E}">
        <p14:creationId xmlns:p14="http://schemas.microsoft.com/office/powerpoint/2010/main" val="3577263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96AE44-F339-401E-9BBD-72678CC0A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47518"/>
          </a:xfrm>
        </p:spPr>
        <p:txBody>
          <a:bodyPr>
            <a:normAutofit/>
          </a:bodyPr>
          <a:lstStyle/>
          <a:p>
            <a:r>
              <a:rPr lang="pl-PL" dirty="0">
                <a:latin typeface="Bahnschrift SemiBold Condensed" panose="020B0502040204020203" pitchFamily="34" charset="0"/>
              </a:rPr>
              <a:t>„Sputnik” został umieszczony na orbicie okołoziemskiej:</a:t>
            </a:r>
            <a:br>
              <a:rPr lang="pl-PL" dirty="0">
                <a:latin typeface="Bahnschrift SemiBold Condensed" panose="020B0502040204020203" pitchFamily="34" charset="0"/>
              </a:rPr>
            </a:br>
            <a:r>
              <a:rPr lang="pl-PL" dirty="0">
                <a:latin typeface="Bahnschrift SemiBold Condensed" panose="020B0502040204020203" pitchFamily="34" charset="0"/>
              </a:rPr>
              <a:t>A. 04 października 1957roku, </a:t>
            </a:r>
            <a:br>
              <a:rPr lang="pl-PL" dirty="0">
                <a:latin typeface="Bahnschrift SemiBold Condensed" panose="020B0502040204020203" pitchFamily="34" charset="0"/>
              </a:rPr>
            </a:br>
            <a:r>
              <a:rPr lang="pl-PL" dirty="0">
                <a:latin typeface="Bahnschrift SemiBold Condensed" panose="020B0502040204020203" pitchFamily="34" charset="0"/>
              </a:rPr>
              <a:t>B. 04 października 1958 roku,</a:t>
            </a:r>
            <a:br>
              <a:rPr lang="pl-PL" dirty="0">
                <a:latin typeface="Bahnschrift SemiBold Condensed" panose="020B0502040204020203" pitchFamily="34" charset="0"/>
              </a:rPr>
            </a:br>
            <a:r>
              <a:rPr lang="pl-PL" dirty="0">
                <a:latin typeface="Bahnschrift SemiBold Condensed" panose="020B0502040204020203" pitchFamily="34" charset="0"/>
              </a:rPr>
              <a:t>C. 01 września 1939 roku</a:t>
            </a:r>
            <a:br>
              <a:rPr lang="pl-PL" dirty="0">
                <a:latin typeface="Bahnschrift SemiBold Condensed" panose="020B0502040204020203" pitchFamily="34" charset="0"/>
              </a:rPr>
            </a:br>
            <a:r>
              <a:rPr lang="pl-PL" dirty="0">
                <a:latin typeface="Bahnschrift SemiBold Condensed" panose="020B0502040204020203" pitchFamily="34" charset="0"/>
              </a:rPr>
              <a:t>D. 04 października 1972 roku</a:t>
            </a:r>
          </a:p>
        </p:txBody>
      </p:sp>
    </p:spTree>
    <p:extLst>
      <p:ext uri="{BB962C8B-B14F-4D97-AF65-F5344CB8AC3E}">
        <p14:creationId xmlns:p14="http://schemas.microsoft.com/office/powerpoint/2010/main" val="2596929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42C3A3F9-803B-4DE0-8C47-56145A394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508" y="2024354"/>
            <a:ext cx="8115174" cy="3834428"/>
          </a:xfr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316DBA57-D2D3-4DBC-87E7-1643E6B45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7902"/>
            <a:ext cx="10515600" cy="1423447"/>
          </a:xfrm>
        </p:spPr>
        <p:txBody>
          <a:bodyPr/>
          <a:lstStyle/>
          <a:p>
            <a:r>
              <a:rPr lang="pl-PL" dirty="0"/>
              <a:t>Jakie wydarzenie przedstawia poniższa </a:t>
            </a:r>
            <a:r>
              <a:rPr lang="pl-PL" dirty="0" err="1"/>
              <a:t>ikonografika</a:t>
            </a:r>
            <a:r>
              <a:rPr lang="pl-PL" dirty="0"/>
              <a:t> ? Kiedy miało miejsce? </a:t>
            </a:r>
          </a:p>
        </p:txBody>
      </p:sp>
    </p:spTree>
    <p:extLst>
      <p:ext uri="{BB962C8B-B14F-4D97-AF65-F5344CB8AC3E}">
        <p14:creationId xmlns:p14="http://schemas.microsoft.com/office/powerpoint/2010/main" val="1501158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1CD771-6DA5-4FBC-9E5F-E59B35ED9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75419"/>
          </a:xfrm>
        </p:spPr>
        <p:txBody>
          <a:bodyPr>
            <a:normAutofit/>
          </a:bodyPr>
          <a:lstStyle/>
          <a:p>
            <a:r>
              <a:rPr lang="pl-PL" dirty="0">
                <a:latin typeface="Bahnschrift SemiLight Condensed" panose="020B0502040204020203" pitchFamily="34" charset="0"/>
              </a:rPr>
              <a:t>Akt Końcowy Konferencji Bezpieczeństwa i Współpracy w Europie został podpisany w: </a:t>
            </a:r>
            <a:br>
              <a:rPr lang="pl-PL" dirty="0">
                <a:latin typeface="Bahnschrift SemiLight Condensed" panose="020B0502040204020203" pitchFamily="34" charset="0"/>
              </a:rPr>
            </a:br>
            <a:r>
              <a:rPr lang="pl-PL" dirty="0">
                <a:latin typeface="Bahnschrift SemiLight Condensed" panose="020B0502040204020203" pitchFamily="34" charset="0"/>
              </a:rPr>
              <a:t>A. Berlinie</a:t>
            </a:r>
            <a:br>
              <a:rPr lang="pl-PL" dirty="0">
                <a:latin typeface="Bahnschrift SemiLight Condensed" panose="020B0502040204020203" pitchFamily="34" charset="0"/>
              </a:rPr>
            </a:br>
            <a:r>
              <a:rPr lang="pl-PL" dirty="0">
                <a:latin typeface="Bahnschrift SemiLight Condensed" panose="020B0502040204020203" pitchFamily="34" charset="0"/>
              </a:rPr>
              <a:t>B. Helsinkach</a:t>
            </a:r>
            <a:br>
              <a:rPr lang="pl-PL" dirty="0">
                <a:latin typeface="Bahnschrift SemiLight Condensed" panose="020B0502040204020203" pitchFamily="34" charset="0"/>
              </a:rPr>
            </a:br>
            <a:r>
              <a:rPr lang="pl-PL" dirty="0">
                <a:latin typeface="Bahnschrift SemiLight Condensed" panose="020B0502040204020203" pitchFamily="34" charset="0"/>
              </a:rPr>
              <a:t>C. Moskwie</a:t>
            </a:r>
            <a:br>
              <a:rPr lang="pl-PL" dirty="0">
                <a:latin typeface="Bahnschrift SemiLight Condensed" panose="020B0502040204020203" pitchFamily="34" charset="0"/>
              </a:rPr>
            </a:br>
            <a:r>
              <a:rPr lang="pl-PL" dirty="0">
                <a:latin typeface="Bahnschrift SemiLight Condensed" panose="020B0502040204020203" pitchFamily="34" charset="0"/>
              </a:rPr>
              <a:t>D. Warszawie</a:t>
            </a:r>
          </a:p>
        </p:txBody>
      </p:sp>
    </p:spTree>
    <p:extLst>
      <p:ext uri="{BB962C8B-B14F-4D97-AF65-F5344CB8AC3E}">
        <p14:creationId xmlns:p14="http://schemas.microsoft.com/office/powerpoint/2010/main" val="2597908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A61C05-1DD4-4DB0-A1E6-2331B1F2A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92875"/>
          </a:xfrm>
        </p:spPr>
        <p:txBody>
          <a:bodyPr>
            <a:normAutofit/>
          </a:bodyPr>
          <a:lstStyle/>
          <a:p>
            <a:r>
              <a:rPr lang="pl-PL" dirty="0"/>
              <a:t>Wojska Polskiej Rzeczypospolitej Ludowej uczestniczyły w interwencji zbrojnej na terenie: </a:t>
            </a:r>
            <a:br>
              <a:rPr lang="pl-PL" dirty="0"/>
            </a:br>
            <a:r>
              <a:rPr lang="pl-PL" dirty="0"/>
              <a:t>A. Kuby</a:t>
            </a:r>
            <a:br>
              <a:rPr lang="pl-PL" dirty="0"/>
            </a:br>
            <a:r>
              <a:rPr lang="pl-PL" dirty="0"/>
              <a:t>B. Wietnamu</a:t>
            </a:r>
            <a:br>
              <a:rPr lang="pl-PL" dirty="0"/>
            </a:br>
            <a:r>
              <a:rPr lang="pl-PL" dirty="0"/>
              <a:t>C. Czechosłowacji</a:t>
            </a:r>
            <a:br>
              <a:rPr lang="pl-PL" dirty="0"/>
            </a:br>
            <a:r>
              <a:rPr lang="pl-PL" dirty="0"/>
              <a:t>D. Kambodży</a:t>
            </a:r>
          </a:p>
        </p:txBody>
      </p:sp>
    </p:spTree>
    <p:extLst>
      <p:ext uri="{BB962C8B-B14F-4D97-AF65-F5344CB8AC3E}">
        <p14:creationId xmlns:p14="http://schemas.microsoft.com/office/powerpoint/2010/main" val="1857319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8C48FA-0C21-43E1-8FDA-9C3B13A35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800" b="1" dirty="0">
                <a:latin typeface="Book Antiqua" panose="02040602050305030304" pitchFamily="18" charset="0"/>
              </a:rPr>
              <a:t>Co to za postać ?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EA93EDCD-C524-43E5-98DF-79C01F197B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0846" y="1392396"/>
            <a:ext cx="6206743" cy="4649066"/>
          </a:xfrm>
        </p:spPr>
      </p:pic>
    </p:spTree>
    <p:extLst>
      <p:ext uri="{BB962C8B-B14F-4D97-AF65-F5344CB8AC3E}">
        <p14:creationId xmlns:p14="http://schemas.microsoft.com/office/powerpoint/2010/main" val="271487109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131</Words>
  <Application>Microsoft Office PowerPoint</Application>
  <PresentationFormat>Panoramiczny</PresentationFormat>
  <Paragraphs>15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2" baseType="lpstr">
      <vt:lpstr>Arial</vt:lpstr>
      <vt:lpstr>Bahnschrift SemiBold Condensed</vt:lpstr>
      <vt:lpstr>Bahnschrift SemiLight Condensed</vt:lpstr>
      <vt:lpstr>Book Antiqua</vt:lpstr>
      <vt:lpstr>Calibri</vt:lpstr>
      <vt:lpstr>Calibri Light</vt:lpstr>
      <vt:lpstr>Motyw pakietu Office</vt:lpstr>
      <vt:lpstr>Pierwszy sztuczny obiekt w przestrzeni kosmicznej został umieszczony przez:  A. Stany Zjednoczone Ameryki Północnej, B. Japonię, C. Koreę, D. Związek Socjalistycznych Republik Sowieckich </vt:lpstr>
      <vt:lpstr>Co to za postać ? </vt:lpstr>
      <vt:lpstr>Bohater  II wojny światowej. Prezydent Stanów Zjednoczonych Ameryki Północnej w latach 1953 -1961. Kładł Nacisk na zbrojenia. Jego zdaniem tylko posiadanie silnej armii może uratować pokój.   A. Ronald Reagan B. Donald Trump C. Dwight Eisenhower D. George Bush</vt:lpstr>
      <vt:lpstr>Co to za postać ?</vt:lpstr>
      <vt:lpstr>„Sputnik” został umieszczony na orbicie okołoziemskiej: A. 04 października 1957roku,  B. 04 października 1958 roku, C. 01 września 1939 roku D. 04 października 1972 roku</vt:lpstr>
      <vt:lpstr>Jakie wydarzenie przedstawia poniższa ikonografika ? Kiedy miało miejsce? </vt:lpstr>
      <vt:lpstr>Akt Końcowy Konferencji Bezpieczeństwa i Współpracy w Europie został podpisany w:  A. Berlinie B. Helsinkach C. Moskwie D. Warszawie</vt:lpstr>
      <vt:lpstr>Wojska Polskiej Rzeczypospolitej Ludowej uczestniczyły w interwencji zbrojnej na terenie:  A. Kuby B. Wietnamu C. Czechosłowacji D. Kambodży</vt:lpstr>
      <vt:lpstr>Co to za postać ?</vt:lpstr>
      <vt:lpstr>Nieudany desant w Zatoce Świń przeprowadzili:   A. Popierający Fidela Castro kubańscy rewolucjoniści B. wspierani przez ZSRS komuniści z Haiti C. wysłani przez ONZ żołnierze amerykańscy D. uzbrojeni przez USA kubańscy emigranci.  </vt:lpstr>
      <vt:lpstr>Blokada morska Kuby miała miejsce w: A. październiku 1962 roku B. sierpniu 1961 roku C. listopadzie 1961 roku D. listopadzie 1962 roku</vt:lpstr>
      <vt:lpstr>Co to za postać ?</vt:lpstr>
      <vt:lpstr>„Praska wiosna” miała miejsce:   A. w 1956 roku B. w 1968 roku C. w 1965 roku D. w 1962 roku</vt:lpstr>
      <vt:lpstr>Aleksander Dubček  to postać kojarzona z:  A. Praską Wiosną B. Kryzysem kubańskim C. Kryzysem berlińskim D. Konferencją Bezpieczeństwa i Współpracy w Europie.</vt:lpstr>
      <vt:lpstr>Co to za postać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Pierwszy sztuczny obiekt w przestrzeni kosmicznej został umieszczony przez:  A. Stany Zjednoczone Ameryki Północnej, B. Japonię, C. Koreę, D. Związek Socjalistycznych Republik Sowieckich </dc:title>
  <dc:creator>JANUSZ JASIŃSKI</dc:creator>
  <cp:lastModifiedBy>JANUSZ JASIŃSKI</cp:lastModifiedBy>
  <cp:revision>10</cp:revision>
  <dcterms:created xsi:type="dcterms:W3CDTF">2019-01-30T21:09:30Z</dcterms:created>
  <dcterms:modified xsi:type="dcterms:W3CDTF">2019-01-31T21:54:09Z</dcterms:modified>
</cp:coreProperties>
</file>